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87" r:id="rId2"/>
    <p:sldId id="288" r:id="rId3"/>
    <p:sldId id="289" r:id="rId4"/>
    <p:sldId id="294" r:id="rId5"/>
    <p:sldId id="298" r:id="rId6"/>
    <p:sldId id="304" r:id="rId7"/>
    <p:sldId id="302" r:id="rId8"/>
    <p:sldId id="303" r:id="rId9"/>
    <p:sldId id="305" r:id="rId10"/>
    <p:sldId id="306" r:id="rId11"/>
    <p:sldId id="307" r:id="rId12"/>
    <p:sldId id="308" r:id="rId13"/>
    <p:sldId id="295" r:id="rId14"/>
    <p:sldId id="299" r:id="rId15"/>
    <p:sldId id="310" r:id="rId16"/>
    <p:sldId id="296" r:id="rId17"/>
    <p:sldId id="300" r:id="rId18"/>
    <p:sldId id="309" r:id="rId19"/>
    <p:sldId id="297" r:id="rId20"/>
    <p:sldId id="311" r:id="rId21"/>
    <p:sldId id="31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9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5FA49-03D6-48EF-A2C0-3A98EB6B8F41}" type="datetimeFigureOut">
              <a:rPr lang="en-ID" smtClean="0"/>
              <a:t>13/03/2022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0C3-76A1-49E6-9CCB-AD693B1759F9}" type="slidenum">
              <a:rPr lang="en-ID" smtClean="0"/>
              <a:t>‹#›</a:t>
            </a:fld>
            <a:endParaRPr lang="en-ID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087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5FA49-03D6-48EF-A2C0-3A98EB6B8F41}" type="datetimeFigureOut">
              <a:rPr lang="en-ID" smtClean="0"/>
              <a:t>13/03/2022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0C3-76A1-49E6-9CCB-AD693B1759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2434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5FA49-03D6-48EF-A2C0-3A98EB6B8F41}" type="datetimeFigureOut">
              <a:rPr lang="en-ID" smtClean="0"/>
              <a:t>13/03/2022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0C3-76A1-49E6-9CCB-AD693B1759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65163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5FA49-03D6-48EF-A2C0-3A98EB6B8F41}" type="datetimeFigureOut">
              <a:rPr lang="en-ID" smtClean="0"/>
              <a:t>13/03/2022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0C3-76A1-49E6-9CCB-AD693B1759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3010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5FA49-03D6-48EF-A2C0-3A98EB6B8F41}" type="datetimeFigureOut">
              <a:rPr lang="en-ID" smtClean="0"/>
              <a:t>13/03/2022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0C3-76A1-49E6-9CCB-AD693B1759F9}" type="slidenum">
              <a:rPr lang="en-ID" smtClean="0"/>
              <a:t>‹#›</a:t>
            </a:fld>
            <a:endParaRPr lang="en-ID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061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5FA49-03D6-48EF-A2C0-3A98EB6B8F41}" type="datetimeFigureOut">
              <a:rPr lang="en-ID" smtClean="0"/>
              <a:t>13/03/2022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0C3-76A1-49E6-9CCB-AD693B1759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2233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5FA49-03D6-48EF-A2C0-3A98EB6B8F41}" type="datetimeFigureOut">
              <a:rPr lang="en-ID" smtClean="0"/>
              <a:t>13/03/2022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0C3-76A1-49E6-9CCB-AD693B1759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5470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5FA49-03D6-48EF-A2C0-3A98EB6B8F41}" type="datetimeFigureOut">
              <a:rPr lang="en-ID" smtClean="0"/>
              <a:t>13/03/2022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0C3-76A1-49E6-9CCB-AD693B1759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1355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5FA49-03D6-48EF-A2C0-3A98EB6B8F41}" type="datetimeFigureOut">
              <a:rPr lang="en-ID" smtClean="0"/>
              <a:t>13/03/2022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0C3-76A1-49E6-9CCB-AD693B1759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41681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E25FA49-03D6-48EF-A2C0-3A98EB6B8F41}" type="datetimeFigureOut">
              <a:rPr lang="en-ID" smtClean="0"/>
              <a:t>13/03/2022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E4C0C3-76A1-49E6-9CCB-AD693B1759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1007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5FA49-03D6-48EF-A2C0-3A98EB6B8F41}" type="datetimeFigureOut">
              <a:rPr lang="en-ID" smtClean="0"/>
              <a:t>13/03/2022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4C0C3-76A1-49E6-9CCB-AD693B1759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047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E25FA49-03D6-48EF-A2C0-3A98EB6B8F41}" type="datetimeFigureOut">
              <a:rPr lang="en-ID" smtClean="0"/>
              <a:t>13/03/2022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4E4C0C3-76A1-49E6-9CCB-AD693B1759F9}" type="slidenum">
              <a:rPr lang="en-ID" smtClean="0"/>
              <a:t>‹#›</a:t>
            </a:fld>
            <a:endParaRPr lang="en-ID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145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79AD-9949-4709-901F-5D053D3BCA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499" y="1205038"/>
            <a:ext cx="5638305" cy="2541335"/>
          </a:xfrm>
        </p:spPr>
        <p:txBody>
          <a:bodyPr anchor="b">
            <a:noAutofit/>
          </a:bodyPr>
          <a:lstStyle/>
          <a:p>
            <a:r>
              <a:rPr lang="en-US" sz="6000" dirty="0"/>
              <a:t>S</a:t>
            </a:r>
            <a:r>
              <a:rPr lang="en-ID" sz="6000" dirty="0" err="1"/>
              <a:t>ebaran</a:t>
            </a:r>
            <a:r>
              <a:rPr lang="en-ID" sz="6000" dirty="0"/>
              <a:t> </a:t>
            </a:r>
            <a:r>
              <a:rPr lang="en-ID" sz="6000" dirty="0" err="1"/>
              <a:t>Peluang</a:t>
            </a:r>
            <a:r>
              <a:rPr lang="en-ID" sz="6000" dirty="0"/>
              <a:t> </a:t>
            </a:r>
            <a:r>
              <a:rPr lang="en-ID" sz="6000" dirty="0" err="1"/>
              <a:t>Kontinu</a:t>
            </a:r>
            <a:r>
              <a:rPr lang="en-ID" sz="6000" dirty="0"/>
              <a:t> </a:t>
            </a:r>
            <a:r>
              <a:rPr lang="en-ID" sz="6000" dirty="0" err="1"/>
              <a:t>dengan</a:t>
            </a:r>
            <a:r>
              <a:rPr lang="en-ID" sz="6000" dirty="0"/>
              <a:t>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81BF3-D1EA-4B0A-972F-3BA4867BC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500" y="3949334"/>
            <a:ext cx="5143500" cy="1432913"/>
          </a:xfrm>
        </p:spPr>
        <p:txBody>
          <a:bodyPr anchor="t">
            <a:noAutofit/>
          </a:bodyPr>
          <a:lstStyle/>
          <a:p>
            <a:r>
              <a:rPr lang="en-US" sz="2500" dirty="0" err="1"/>
              <a:t>Komputasi</a:t>
            </a:r>
            <a:r>
              <a:rPr lang="en-US" sz="2500" dirty="0"/>
              <a:t> </a:t>
            </a:r>
            <a:r>
              <a:rPr lang="en-US" sz="2500" dirty="0" err="1"/>
              <a:t>Statistika</a:t>
            </a:r>
            <a:endParaRPr lang="en-US" sz="2500" dirty="0"/>
          </a:p>
          <a:p>
            <a:r>
              <a:rPr lang="en-US" sz="2500" dirty="0"/>
              <a:t>Semester </a:t>
            </a:r>
            <a:r>
              <a:rPr lang="en-US" sz="2500" dirty="0" err="1"/>
              <a:t>Genap</a:t>
            </a:r>
            <a:endParaRPr lang="en-US" sz="2500" dirty="0"/>
          </a:p>
          <a:p>
            <a:r>
              <a:rPr lang="en-US" sz="2500" dirty="0"/>
              <a:t>PS </a:t>
            </a:r>
            <a:r>
              <a:rPr lang="en-US" sz="2500" dirty="0" err="1"/>
              <a:t>Sarjana</a:t>
            </a:r>
            <a:r>
              <a:rPr lang="en-US" sz="2500" dirty="0"/>
              <a:t> </a:t>
            </a:r>
            <a:r>
              <a:rPr lang="en-US" sz="2500" dirty="0" err="1"/>
              <a:t>Statistika</a:t>
            </a:r>
            <a:r>
              <a:rPr lang="en-US" sz="2500" dirty="0"/>
              <a:t>, FMIPA UB</a:t>
            </a:r>
            <a:endParaRPr lang="en-ID" sz="2500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BEAD627-ECF9-4A70-9C2D-5D2920822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714" y="1788132"/>
            <a:ext cx="3431937" cy="343193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DDA2377-3BDC-4240-8646-0481BA313B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62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58"/>
    </mc:Choice>
    <mc:Fallback>
      <p:transition spd="slow" advTm="21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67" x="4254500" y="6223000"/>
          <p14:tracePt t="6935" x="2014538" y="6778625"/>
          <p14:tracePt t="6940" x="1943100" y="6716713"/>
          <p14:tracePt t="6950" x="1900238" y="6654800"/>
          <p14:tracePt t="6957" x="1855788" y="6575425"/>
          <p14:tracePt t="6966" x="1828800" y="6513513"/>
          <p14:tracePt t="6974" x="1819275" y="6469063"/>
          <p14:tracePt t="6982" x="1801813" y="6416675"/>
          <p14:tracePt t="6988" x="1784350" y="6372225"/>
          <p14:tracePt t="6998" x="1776413" y="6345238"/>
          <p14:tracePt t="7004" x="1776413" y="6300788"/>
          <p14:tracePt t="7011" x="1776413" y="6275388"/>
          <p14:tracePt t="7020" x="1776413" y="6248400"/>
          <p14:tracePt t="7030" x="1776413" y="6221413"/>
          <p14:tracePt t="7036" x="1776413" y="6203950"/>
          <p14:tracePt t="7046" x="1776413" y="6186488"/>
          <p14:tracePt t="7052" x="1776413" y="6169025"/>
          <p14:tracePt t="7060" x="1776413" y="6159500"/>
          <p14:tracePt t="7068" x="1776413" y="6142038"/>
          <p14:tracePt t="7077" x="1801813" y="6124575"/>
          <p14:tracePt t="7084" x="1801813" y="6115050"/>
          <p14:tracePt t="7095" x="1819275" y="6107113"/>
          <p14:tracePt t="7103" x="1838325" y="6097588"/>
          <p14:tracePt t="7108" x="1855788" y="6097588"/>
          <p14:tracePt t="7116" x="1881188" y="6072188"/>
          <p14:tracePt t="7124" x="1900238" y="6062663"/>
          <p14:tracePt t="7132" x="1925638" y="6045200"/>
          <p14:tracePt t="7140" x="1970088" y="6018213"/>
          <p14:tracePt t="7147" x="1997075" y="6000750"/>
          <p14:tracePt t="7163" x="2041525" y="5983288"/>
          <p14:tracePt t="7164" x="2120900" y="5938838"/>
          <p14:tracePt t="7173" x="2146300" y="5929313"/>
          <p14:tracePt t="7179" x="2200275" y="5921375"/>
          <p14:tracePt t="7188" x="2279650" y="5903913"/>
          <p14:tracePt t="7199" x="2349500" y="5903913"/>
          <p14:tracePt t="7203" x="2420938" y="5903913"/>
          <p14:tracePt t="7214" x="2509838" y="5903913"/>
          <p14:tracePt t="7220" x="2579688" y="5903913"/>
          <p14:tracePt t="7231" x="2632075" y="5903913"/>
          <p14:tracePt t="7236" x="2693988" y="5903913"/>
          <p14:tracePt t="7244" x="2730500" y="5903913"/>
          <p14:tracePt t="7252" x="2747963" y="5903913"/>
          <p14:tracePt t="7264" x="2755900" y="5903913"/>
          <p14:tracePt t="7284" x="2765425" y="5903913"/>
          <p14:tracePt t="7300" x="2765425" y="5911850"/>
          <p14:tracePt t="7308" x="2765425" y="5921375"/>
          <p14:tracePt t="7315" x="2765425" y="5929313"/>
          <p14:tracePt t="7324" x="2755900" y="5929313"/>
          <p14:tracePt t="7331" x="2747963" y="5938838"/>
          <p14:tracePt t="7340" x="2703513" y="5948363"/>
          <p14:tracePt t="7349" x="2686050" y="5948363"/>
          <p14:tracePt t="7358" x="2668588" y="5948363"/>
          <p14:tracePt t="7365" x="2624138" y="5948363"/>
          <p14:tracePt t="7374" x="2597150" y="5948363"/>
          <p14:tracePt t="7381" x="2570163" y="5948363"/>
          <p14:tracePt t="7388" x="2527300" y="5948363"/>
          <p14:tracePt t="7399" x="2500313" y="5948363"/>
          <p14:tracePt t="7404" x="2482850" y="5948363"/>
          <p14:tracePt t="7414" x="2455863" y="5948363"/>
          <p14:tracePt t="7422" x="2447925" y="5948363"/>
          <p14:tracePt t="7428" x="2428875" y="5948363"/>
          <p14:tracePt t="7444" x="2420938" y="5948363"/>
          <p14:tracePt t="7452" x="2403475" y="5948363"/>
          <p14:tracePt t="7460" x="2393950" y="5948363"/>
          <p14:tracePt t="10107" x="2386013" y="5948363"/>
          <p14:tracePt t="10123" x="2376488" y="5948363"/>
          <p14:tracePt t="10131" x="2376488" y="59563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AE98-19A7-4384-AADE-8C5B541FD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3 (lanjutan)</a:t>
            </a:r>
            <a:endParaRPr lang="en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DA499-D1AD-4E12-80D6-8CEB4B0259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1450757"/>
              </a:xfrm>
            </p:spPr>
            <p:txBody>
              <a:bodyPr>
                <a:normAutofit/>
              </a:bodyPr>
              <a:lstStyle/>
              <a:p>
                <a:pPr marL="252000" indent="-252000">
                  <a:buFont typeface="Wingdings" panose="05000000000000000000" pitchFamily="2" charset="2"/>
                  <a:buChar char="§"/>
                </a:pPr>
                <a:r>
                  <a:rPr lang="en-US" dirty="0"/>
                  <a:t>Jika </a:t>
                </a:r>
                <a:r>
                  <a:rPr lang="en-US" dirty="0" err="1"/>
                  <a:t>dibutuhkan</a:t>
                </a:r>
                <a:r>
                  <a:rPr lang="en-US" dirty="0"/>
                  <a:t> </a:t>
                </a:r>
                <a:r>
                  <a:rPr lang="en-US" dirty="0" err="1"/>
                  <a:t>lebih</a:t>
                </a:r>
                <a:r>
                  <a:rPr lang="en-US" dirty="0"/>
                  <a:t> </a:t>
                </a:r>
                <a:r>
                  <a:rPr lang="en-US" dirty="0" err="1"/>
                  <a:t>banyak</a:t>
                </a:r>
                <a:r>
                  <a:rPr lang="en-US" dirty="0"/>
                  <a:t> </a:t>
                </a:r>
                <a:r>
                  <a:rPr lang="en-US" dirty="0" err="1"/>
                  <a:t>bangkitan</a:t>
                </a:r>
                <a:r>
                  <a:rPr lang="en-US" dirty="0"/>
                  <a:t>, </a:t>
                </a:r>
                <a:r>
                  <a:rPr lang="en-US" dirty="0" err="1"/>
                  <a:t>akan</a:t>
                </a:r>
                <a:r>
                  <a:rPr lang="en-US" dirty="0"/>
                  <a:t> </a:t>
                </a:r>
                <a:r>
                  <a:rPr lang="en-US" dirty="0" err="1"/>
                  <a:t>lebih</a:t>
                </a:r>
                <a:r>
                  <a:rPr lang="en-US" dirty="0"/>
                  <a:t> </a:t>
                </a:r>
                <a:r>
                  <a:rPr lang="en-US" dirty="0" err="1"/>
                  <a:t>baik</a:t>
                </a:r>
                <a:r>
                  <a:rPr lang="en-US" dirty="0"/>
                  <a:t> </a:t>
                </a:r>
                <a:r>
                  <a:rPr lang="en-US" dirty="0" err="1"/>
                  <a:t>hasilnya</a:t>
                </a:r>
                <a:r>
                  <a:rPr lang="en-US" dirty="0"/>
                  <a:t> </a:t>
                </a:r>
                <a:r>
                  <a:rPr lang="en-US" dirty="0" err="1"/>
                  <a:t>disimpan</a:t>
                </a:r>
                <a:r>
                  <a:rPr lang="en-US" dirty="0"/>
                  <a:t> (</a:t>
                </a:r>
                <a:r>
                  <a:rPr lang="en-US" i="1" dirty="0"/>
                  <a:t>assign</a:t>
                </a:r>
                <a:r>
                  <a:rPr lang="en-US" dirty="0"/>
                  <a:t>) pada </a:t>
                </a:r>
                <a:r>
                  <a:rPr lang="en-US" dirty="0" err="1"/>
                  <a:t>suatu</a:t>
                </a:r>
                <a:r>
                  <a:rPr lang="en-US" dirty="0"/>
                  <a:t> </a:t>
                </a:r>
                <a:r>
                  <a:rPr lang="en-US" dirty="0" err="1"/>
                  <a:t>vektor</a:t>
                </a:r>
                <a:r>
                  <a:rPr lang="en-US" dirty="0"/>
                  <a:t>, dan </a:t>
                </a:r>
                <a:r>
                  <a:rPr lang="en-US" dirty="0" err="1"/>
                  <a:t>dapat</a:t>
                </a:r>
                <a:r>
                  <a:rPr lang="en-US" dirty="0"/>
                  <a:t> </a:t>
                </a:r>
                <a:r>
                  <a:rPr lang="en-US" dirty="0" err="1"/>
                  <a:t>divisualisasikan</a:t>
                </a:r>
                <a:r>
                  <a:rPr lang="en-US" dirty="0"/>
                  <a:t> </a:t>
                </a:r>
                <a:r>
                  <a:rPr lang="en-US" dirty="0" err="1"/>
                  <a:t>dengan</a:t>
                </a:r>
                <a:r>
                  <a:rPr lang="en-US" dirty="0"/>
                  <a:t> histogram</a:t>
                </a:r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r>
                  <a:rPr lang="en-ID" dirty="0" err="1"/>
                  <a:t>Misalkan</a:t>
                </a:r>
                <a:r>
                  <a:rPr lang="en-ID" dirty="0"/>
                  <a:t> </a:t>
                </a:r>
                <a:r>
                  <a:rPr lang="en-ID" dirty="0" err="1"/>
                  <a:t>hendak</a:t>
                </a:r>
                <a:r>
                  <a:rPr lang="en-ID" dirty="0"/>
                  <a:t> </a:t>
                </a:r>
                <a:r>
                  <a:rPr lang="en-ID" dirty="0" err="1"/>
                  <a:t>dibangkitkan</a:t>
                </a:r>
                <a:r>
                  <a:rPr lang="en-ID" dirty="0"/>
                  <a:t> 100 </a:t>
                </a:r>
                <a:r>
                  <a:rPr lang="en-ID" dirty="0" err="1"/>
                  <a:t>bilangan</a:t>
                </a:r>
                <a:r>
                  <a:rPr lang="en-ID" dirty="0"/>
                  <a:t> </a:t>
                </a:r>
                <a:r>
                  <a:rPr lang="en-ID" dirty="0" err="1"/>
                  <a:t>dari</a:t>
                </a:r>
                <a:r>
                  <a:rPr lang="en-ID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10,4</m:t>
                        </m:r>
                      </m:e>
                    </m:d>
                  </m:oMath>
                </a14:m>
                <a:r>
                  <a:rPr lang="en-ID" dirty="0"/>
                  <a:t>, dan </a:t>
                </a:r>
                <a:r>
                  <a:rPr lang="en-ID" dirty="0" err="1"/>
                  <a:t>disimpan</a:t>
                </a:r>
                <a:r>
                  <a:rPr lang="en-ID" dirty="0"/>
                  <a:t> pada </a:t>
                </a:r>
                <a:r>
                  <a:rPr lang="en-ID" dirty="0" err="1"/>
                  <a:t>vektor</a:t>
                </a:r>
                <a:r>
                  <a:rPr lang="en-ID" dirty="0"/>
                  <a:t> </a:t>
                </a:r>
                <a:r>
                  <a:rPr lang="en-ID" b="1" dirty="0"/>
                  <a:t>no_1</a:t>
                </a:r>
                <a:r>
                  <a:rPr lang="en-ID" dirty="0"/>
                  <a:t>, dan </a:t>
                </a:r>
                <a:r>
                  <a:rPr lang="en-ID" dirty="0" err="1"/>
                  <a:t>menyajikannya</a:t>
                </a:r>
                <a:r>
                  <a:rPr lang="en-ID" dirty="0"/>
                  <a:t> </a:t>
                </a:r>
                <a:r>
                  <a:rPr lang="en-ID" dirty="0" err="1"/>
                  <a:t>dalam</a:t>
                </a:r>
                <a:r>
                  <a:rPr lang="en-ID" dirty="0"/>
                  <a:t> histogram </a:t>
                </a:r>
                <a:endParaRPr lang="en-ID" b="1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DA499-D1AD-4E12-80D6-8CEB4B0259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1450757"/>
              </a:xfrm>
              <a:blipFill>
                <a:blip r:embed="rId3"/>
                <a:stretch>
                  <a:fillRect l="-1455" t="-4622" r="-1939" b="-168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C2C5196-055F-4D67-960E-052D69695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30" y="3431998"/>
            <a:ext cx="3671822" cy="663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4FDE60-50D9-4C59-B777-3A05D734B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978" y="3404865"/>
            <a:ext cx="7600509" cy="2800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4F86C2-D459-4772-87AF-7B310E4E1721}"/>
              </a:ext>
            </a:extLst>
          </p:cNvPr>
          <p:cNvSpPr txBox="1"/>
          <p:nvPr/>
        </p:nvSpPr>
        <p:spPr>
          <a:xfrm>
            <a:off x="741530" y="4805301"/>
            <a:ext cx="3258625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Histogram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frekuensi</a:t>
            </a:r>
            <a:r>
              <a:rPr lang="en-US" sz="2000" dirty="0"/>
              <a:t> </a:t>
            </a:r>
            <a:r>
              <a:rPr lang="en-US" sz="2000" dirty="0" err="1"/>
              <a:t>terbanyak</a:t>
            </a:r>
            <a:r>
              <a:rPr lang="en-US" sz="2000" dirty="0"/>
              <a:t> di </a:t>
            </a:r>
            <a:r>
              <a:rPr lang="en-US" sz="2000" dirty="0" err="1"/>
              <a:t>sekitar</a:t>
            </a:r>
            <a:r>
              <a:rPr lang="en-US" sz="2000" dirty="0"/>
              <a:t> </a:t>
            </a:r>
            <a:r>
              <a:rPr lang="en-US" sz="2000" dirty="0" err="1"/>
              <a:t>angka</a:t>
            </a:r>
            <a:r>
              <a:rPr lang="en-US" sz="2000" dirty="0"/>
              <a:t> 10</a:t>
            </a:r>
            <a:endParaRPr lang="en-ID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9608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527"/>
    </mc:Choice>
    <mc:Fallback>
      <p:transition spd="slow" advTm="71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CF2FC-3B42-4F7E-9005-5B2272050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4</a:t>
            </a:r>
            <a:endParaRPr lang="en-ID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F0951-6530-4B33-9A04-7AAEACC61C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737360"/>
                <a:ext cx="9203490" cy="4023360"/>
              </a:xfrm>
            </p:spPr>
            <p:txBody>
              <a:bodyPr>
                <a:noAutofit/>
              </a:bodyPr>
              <a:lstStyle/>
              <a:p>
                <a:pPr marL="252000" indent="-252000">
                  <a:buFont typeface="Wingdings" panose="05000000000000000000" pitchFamily="2" charset="2"/>
                  <a:buChar char="§"/>
                </a:pPr>
                <a:r>
                  <a:rPr lang="en-US" sz="2200" dirty="0"/>
                  <a:t>Hendak </a:t>
                </a:r>
                <a:r>
                  <a:rPr lang="en-US" sz="2200" dirty="0" err="1"/>
                  <a:t>dibuat</a:t>
                </a:r>
                <a:r>
                  <a:rPr lang="en-US" sz="2200" dirty="0"/>
                  <a:t> </a:t>
                </a:r>
                <a:r>
                  <a:rPr lang="en-US" sz="2200" dirty="0" err="1"/>
                  <a:t>gambar</a:t>
                </a:r>
                <a:r>
                  <a:rPr lang="en-US" sz="2200" dirty="0"/>
                  <a:t> fungsi </a:t>
                </a:r>
                <a:r>
                  <a:rPr lang="en-US" sz="2200" dirty="0" err="1"/>
                  <a:t>kepekatan</a:t>
                </a:r>
                <a:r>
                  <a:rPr lang="en-US" sz="2200" dirty="0"/>
                  <a:t> </a:t>
                </a:r>
                <a:r>
                  <a:rPr lang="en-US" sz="2200" dirty="0" err="1"/>
                  <a:t>peluang</a:t>
                </a:r>
                <a:r>
                  <a:rPr lang="en-US" sz="2200" dirty="0"/>
                  <a:t> </a:t>
                </a:r>
                <a:r>
                  <a:rPr lang="en-US" sz="2200" dirty="0" err="1"/>
                  <a:t>sebaran</a:t>
                </a:r>
                <a:r>
                  <a:rPr lang="en-US" sz="2200" dirty="0"/>
                  <a:t> normal </a:t>
                </a:r>
                <a:r>
                  <a:rPr lang="en-US" sz="2200" dirty="0" err="1"/>
                  <a:t>baku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200" dirty="0"/>
                  <a:t> </a:t>
                </a:r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r>
                  <a:rPr lang="en-US" sz="2200" dirty="0"/>
                  <a:t>Domain fungsi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∞&lt;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ID" sz="2200" dirty="0"/>
                  <a:t> dan </a:t>
                </a:r>
                <a:r>
                  <a:rPr lang="en-ID" sz="2200" dirty="0" err="1"/>
                  <a:t>sifat</a:t>
                </a:r>
                <a:r>
                  <a:rPr lang="en-ID" sz="2200" dirty="0"/>
                  <a:t> </a:t>
                </a:r>
                <a:r>
                  <a:rPr lang="en-ID" sz="2200" dirty="0" err="1"/>
                  <a:t>fungsi</a:t>
                </a:r>
                <a:r>
                  <a:rPr lang="en-ID" sz="2200" dirty="0"/>
                  <a:t> yang </a:t>
                </a:r>
                <a:r>
                  <a:rPr lang="en-ID" sz="2200" dirty="0" err="1"/>
                  <a:t>asimtotik</a:t>
                </a:r>
                <a:r>
                  <a:rPr lang="en-ID" sz="2200" dirty="0"/>
                  <a:t>, </a:t>
                </a:r>
                <a:r>
                  <a:rPr lang="en-ID" sz="2200" dirty="0" err="1"/>
                  <a:t>sehingga</a:t>
                </a:r>
                <a:r>
                  <a:rPr lang="en-ID" sz="2200" dirty="0"/>
                  <a:t> </a:t>
                </a:r>
                <a:r>
                  <a:rPr lang="en-ID" sz="2200" dirty="0" err="1"/>
                  <a:t>nilai</a:t>
                </a:r>
                <a:r>
                  <a:rPr lang="en-ID" sz="2200" dirty="0"/>
                  <a:t> </a:t>
                </a:r>
                <a:r>
                  <a:rPr lang="en-ID" sz="2200" dirty="0" err="1"/>
                  <a:t>peluang</a:t>
                </a:r>
                <a:r>
                  <a:rPr lang="en-ID" sz="2200" dirty="0"/>
                  <a:t> -3 dan 3 </a:t>
                </a:r>
                <a:r>
                  <a:rPr lang="en-ID" sz="2200" dirty="0" err="1"/>
                  <a:t>sudah</a:t>
                </a:r>
                <a:r>
                  <a:rPr lang="en-ID" sz="2200" dirty="0"/>
                  <a:t> </a:t>
                </a:r>
                <a:r>
                  <a:rPr lang="en-ID" sz="2200" dirty="0" err="1"/>
                  <a:t>cukup</a:t>
                </a:r>
                <a:r>
                  <a:rPr lang="en-ID" sz="2200" dirty="0"/>
                  <a:t> </a:t>
                </a:r>
                <a:r>
                  <a:rPr lang="en-ID" sz="2200" dirty="0" err="1"/>
                  <a:t>kecil</a:t>
                </a:r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r>
                  <a:rPr lang="en-ID" sz="2200" dirty="0" err="1"/>
                  <a:t>Dibentuk</a:t>
                </a:r>
                <a:r>
                  <a:rPr lang="en-ID" sz="2200" dirty="0"/>
                  <a:t> </a:t>
                </a:r>
                <a:r>
                  <a:rPr lang="en-ID" sz="2200" dirty="0" err="1"/>
                  <a:t>terlebih</a:t>
                </a:r>
                <a:r>
                  <a:rPr lang="en-ID" sz="2200" dirty="0"/>
                  <a:t> </a:t>
                </a:r>
                <a:r>
                  <a:rPr lang="en-ID" sz="2200" dirty="0" err="1"/>
                  <a:t>dahulu</a:t>
                </a:r>
                <a:r>
                  <a:rPr lang="en-ID" sz="2200" dirty="0"/>
                  <a:t> </a:t>
                </a:r>
                <a:r>
                  <a:rPr lang="en-ID" sz="2200" dirty="0" err="1"/>
                  <a:t>vektor</a:t>
                </a:r>
                <a:r>
                  <a:rPr lang="en-ID" sz="2200" dirty="0"/>
                  <a:t> z, yang </a:t>
                </a:r>
                <a:r>
                  <a:rPr lang="en-ID" sz="2200" dirty="0" err="1"/>
                  <a:t>bernilai</a:t>
                </a:r>
                <a:r>
                  <a:rPr lang="en-ID" sz="2200" dirty="0"/>
                  <a:t> -3 </a:t>
                </a:r>
                <a:r>
                  <a:rPr lang="en-ID" sz="2200" dirty="0" err="1"/>
                  <a:t>sampai</a:t>
                </a:r>
                <a:r>
                  <a:rPr lang="en-ID" sz="2200" dirty="0"/>
                  <a:t> 3, </a:t>
                </a:r>
                <a:r>
                  <a:rPr lang="en-ID" sz="2200" dirty="0" err="1"/>
                  <a:t>dengan</a:t>
                </a:r>
                <a:r>
                  <a:rPr lang="en-ID" sz="2200" dirty="0"/>
                  <a:t> </a:t>
                </a:r>
                <a:r>
                  <a:rPr lang="en-ID" sz="2200" dirty="0" err="1"/>
                  <a:t>kenaikan</a:t>
                </a:r>
                <a:r>
                  <a:rPr lang="en-ID" sz="2200" dirty="0"/>
                  <a:t> 0.1</a:t>
                </a:r>
              </a:p>
              <a:p>
                <a:pPr marL="0" indent="0" algn="ctr">
                  <a:buNone/>
                </a:pPr>
                <a:r>
                  <a:rPr lang="en-ID" sz="2200" b="1" dirty="0"/>
                  <a:t>z=</a:t>
                </a:r>
                <a:r>
                  <a:rPr lang="en-ID" sz="2200" b="1" dirty="0" err="1"/>
                  <a:t>seq</a:t>
                </a:r>
                <a:r>
                  <a:rPr lang="en-ID" sz="2200" b="1" dirty="0"/>
                  <a:t>(-3, 3, by=0.1)</a:t>
                </a:r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r>
                  <a:rPr lang="en-ID" sz="2200" dirty="0" err="1"/>
                  <a:t>Menghitung</a:t>
                </a:r>
                <a:r>
                  <a:rPr lang="en-ID" sz="2200" dirty="0"/>
                  <a:t> </a:t>
                </a:r>
                <a:r>
                  <a:rPr lang="en-ID" sz="2200" dirty="0" err="1"/>
                  <a:t>nilai</a:t>
                </a:r>
                <a:r>
                  <a:rPr lang="en-ID" sz="2200" dirty="0"/>
                  <a:t> </a:t>
                </a:r>
                <a:r>
                  <a:rPr lang="en-ID" sz="2200" dirty="0" err="1"/>
                  <a:t>kepekatan</a:t>
                </a:r>
                <a:r>
                  <a:rPr lang="en-ID" sz="2200" dirty="0"/>
                  <a:t> </a:t>
                </a:r>
                <a:r>
                  <a:rPr lang="en-ID" sz="2200" dirty="0" err="1"/>
                  <a:t>fungsi</a:t>
                </a:r>
                <a:r>
                  <a:rPr lang="en-ID" sz="2200" dirty="0"/>
                  <a:t> </a:t>
                </a:r>
                <a:r>
                  <a:rPr lang="en-ID" sz="2200" dirty="0" err="1"/>
                  <a:t>untuk</a:t>
                </a:r>
                <a:r>
                  <a:rPr lang="en-ID" sz="2200" dirty="0"/>
                  <a:t> </a:t>
                </a:r>
                <a:r>
                  <a:rPr lang="en-ID" sz="2200" dirty="0" err="1"/>
                  <a:t>setiap</a:t>
                </a:r>
                <a:r>
                  <a:rPr lang="en-ID" sz="2200" dirty="0"/>
                  <a:t> </a:t>
                </a:r>
                <a:r>
                  <a:rPr lang="en-ID" sz="2200" dirty="0" err="1"/>
                  <a:t>nilai</a:t>
                </a:r>
                <a:r>
                  <a:rPr lang="en-ID" sz="2200" dirty="0"/>
                  <a:t> z:</a:t>
                </a:r>
              </a:p>
              <a:p>
                <a:pPr marL="0" indent="0" algn="ctr">
                  <a:buNone/>
                </a:pPr>
                <a:r>
                  <a:rPr lang="en-ID" sz="2200" b="1" dirty="0" err="1"/>
                  <a:t>fz</a:t>
                </a:r>
                <a:r>
                  <a:rPr lang="en-ID" sz="2200" b="1" dirty="0"/>
                  <a:t>=</a:t>
                </a:r>
                <a:r>
                  <a:rPr lang="en-ID" sz="2200" b="1" dirty="0" err="1"/>
                  <a:t>dnorm</a:t>
                </a:r>
                <a:r>
                  <a:rPr lang="en-ID" sz="2200" b="1" dirty="0"/>
                  <a:t>(z, 0, 1)</a:t>
                </a:r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r>
                  <a:rPr lang="en-ID" sz="2200" dirty="0" err="1"/>
                  <a:t>Membuat</a:t>
                </a:r>
                <a:r>
                  <a:rPr lang="en-ID" sz="2200" dirty="0"/>
                  <a:t> plot </a:t>
                </a:r>
                <a:r>
                  <a:rPr lang="en-ID" sz="2200" dirty="0" err="1"/>
                  <a:t>keduanya</a:t>
                </a:r>
                <a:r>
                  <a:rPr lang="en-ID" sz="2200" dirty="0"/>
                  <a:t> </a:t>
                </a:r>
                <a:r>
                  <a:rPr lang="en-ID" sz="2200" dirty="0" err="1"/>
                  <a:t>dengan</a:t>
                </a:r>
                <a:r>
                  <a:rPr lang="en-ID" sz="2200" dirty="0"/>
                  <a:t> </a:t>
                </a:r>
                <a:r>
                  <a:rPr lang="en-ID" sz="2200" dirty="0" err="1"/>
                  <a:t>tipe</a:t>
                </a:r>
                <a:r>
                  <a:rPr lang="en-ID" sz="2200" dirty="0"/>
                  <a:t> garis (type=“l”)</a:t>
                </a:r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sz="2200" dirty="0"/>
              </a:p>
              <a:p>
                <a:pPr marL="0" indent="0">
                  <a:buNone/>
                </a:pPr>
                <a:r>
                  <a:rPr lang="en-ID" sz="2200" b="1" dirty="0"/>
                  <a:t>	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CF0951-6530-4B33-9A04-7AAEACC61C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737360"/>
                <a:ext cx="9203490" cy="4023360"/>
              </a:xfrm>
              <a:blipFill>
                <a:blip r:embed="rId3"/>
                <a:stretch>
                  <a:fillRect l="-1722" t="-1970" b="-681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7C13D8-29FA-42FF-8ABC-EEBCF6AB4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792" y="4510951"/>
            <a:ext cx="3737513" cy="702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8B7FB2-6085-4B3F-97C6-C4D06BB26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76" y="5992706"/>
            <a:ext cx="11728124" cy="5786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8250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405"/>
    </mc:Choice>
    <mc:Fallback>
      <p:transition spd="slow" advTm="210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6827" x="8543925" y="5973763"/>
          <p14:tracePt t="167942" x="8543925" y="5807075"/>
          <p14:tracePt t="167949" x="8543925" y="5797550"/>
          <p14:tracePt t="167955" x="8543925" y="5664200"/>
          <p14:tracePt t="167962" x="8543925" y="5576888"/>
          <p14:tracePt t="167972" x="8543925" y="5505450"/>
          <p14:tracePt t="167978" x="8543925" y="5470525"/>
          <p14:tracePt t="167988" x="8543925" y="5426075"/>
          <p14:tracePt t="167993" x="8543925" y="5408613"/>
          <p14:tracePt t="168001" x="8543925" y="5381625"/>
          <p14:tracePt t="168010" x="8543925" y="5364163"/>
          <p14:tracePt t="168022" x="8543925" y="5356225"/>
          <p14:tracePt t="168038" x="8534400" y="5337175"/>
          <p14:tracePt t="168042" x="8524875" y="5337175"/>
          <p14:tracePt t="168197" x="8516938" y="5337175"/>
          <p14:tracePt t="168226" x="8499475" y="5329238"/>
          <p14:tracePt t="168234" x="8489950" y="5329238"/>
          <p14:tracePt t="168242" x="8482013" y="5329238"/>
          <p14:tracePt t="168249" x="8437563" y="5319713"/>
          <p14:tracePt t="168258" x="8428038" y="5311775"/>
          <p14:tracePt t="168265" x="8410575" y="5311775"/>
          <p14:tracePt t="168274" x="8393113" y="5302250"/>
          <p14:tracePt t="168284" x="8366125" y="5302250"/>
          <p14:tracePt t="168290" x="8340725" y="5302250"/>
          <p14:tracePt t="168297" x="8296275" y="5302250"/>
          <p14:tracePt t="168306" x="8269288" y="5302250"/>
          <p14:tracePt t="168313" x="8251825" y="5302250"/>
          <p14:tracePt t="168322" x="8224838" y="5302250"/>
          <p14:tracePt t="168331" x="8199438" y="5302250"/>
          <p14:tracePt t="168339" x="8172450" y="5302250"/>
          <p14:tracePt t="168347" x="8118475" y="5302250"/>
          <p14:tracePt t="168353" x="8093075" y="5302250"/>
          <p14:tracePt t="168364" x="8048625" y="5302250"/>
          <p14:tracePt t="168372" x="8031163" y="5302250"/>
          <p14:tracePt t="168378" x="8013700" y="5302250"/>
          <p14:tracePt t="168387" x="8004175" y="5302250"/>
          <p14:tracePt t="168421" x="8004175" y="5284788"/>
          <p14:tracePt t="168425" x="8039100" y="5276850"/>
          <p14:tracePt t="168437" x="8075613" y="5267325"/>
          <p14:tracePt t="168442" x="8110538" y="5232400"/>
          <p14:tracePt t="168450" x="8162925" y="5205413"/>
          <p14:tracePt t="168459" x="8216900" y="5170488"/>
          <p14:tracePt t="168465" x="8242300" y="5143500"/>
          <p14:tracePt t="168473" x="8259763" y="5133975"/>
          <p14:tracePt t="168481" x="8296275" y="5116513"/>
          <p14:tracePt t="168489" x="8321675" y="5091113"/>
          <p14:tracePt t="168503" x="8331200" y="5091113"/>
          <p14:tracePt t="168505" x="8331200" y="5072063"/>
          <p14:tracePt t="168514" x="8340725" y="5054600"/>
          <p14:tracePt t="168521" x="8340725" y="5046663"/>
          <p14:tracePt t="168531" x="8340725" y="5029200"/>
          <p14:tracePt t="168538" x="8340725" y="5019675"/>
          <p14:tracePt t="168547" x="8340725" y="4992688"/>
          <p14:tracePt t="168555" x="8340725" y="4975225"/>
          <p14:tracePt t="168564" x="8340725" y="4957763"/>
          <p14:tracePt t="168571" x="8340725" y="4949825"/>
          <p14:tracePt t="168578" x="8340725" y="4905375"/>
          <p14:tracePt t="168587" x="8313738" y="4887913"/>
          <p14:tracePt t="168594" x="8296275" y="4868863"/>
          <p14:tracePt t="168605" x="8278813" y="4833938"/>
          <p14:tracePt t="168610" x="8269288" y="4816475"/>
          <p14:tracePt t="168617" x="8269288" y="4806950"/>
          <p14:tracePt t="168626" x="8251825" y="4799013"/>
          <p14:tracePt t="168633" x="8242300" y="4789488"/>
          <p14:tracePt t="168642" x="8234363" y="4772025"/>
          <p14:tracePt t="168652" x="8234363" y="4764088"/>
          <p14:tracePt t="168823" x="8242300" y="4764088"/>
          <p14:tracePt t="168831" x="8251825" y="4764088"/>
          <p14:tracePt t="168841" x="8259763" y="4764088"/>
          <p14:tracePt t="168934" x="8251825" y="4764088"/>
          <p14:tracePt t="168942" x="8234363" y="4772025"/>
          <p14:tracePt t="168950" x="8224838" y="4772025"/>
          <p14:tracePt t="169022" x="8286750" y="4772025"/>
          <p14:tracePt t="169032" x="8358188" y="4764088"/>
          <p14:tracePt t="169041" x="8428038" y="4764088"/>
          <p14:tracePt t="169047" x="8472488" y="4764088"/>
          <p14:tracePt t="169055" x="8524875" y="4764088"/>
          <p14:tracePt t="169064" x="8551863" y="4754563"/>
          <p14:tracePt t="169072" x="8561388" y="4754563"/>
          <p14:tracePt t="169125" x="8524875" y="4754563"/>
          <p14:tracePt t="169134" x="8499475" y="4754563"/>
          <p14:tracePt t="169142" x="8489950" y="4754563"/>
          <p14:tracePt t="169214" x="8507413" y="4754563"/>
          <p14:tracePt t="169222" x="8561388" y="4754563"/>
          <p14:tracePt t="169230" x="8596313" y="4754563"/>
          <p14:tracePt t="169238" x="8631238" y="4754563"/>
          <p14:tracePt t="169247" x="8658225" y="4754563"/>
          <p14:tracePt t="169256" x="8685213" y="4754563"/>
          <p14:tracePt t="169263" x="8702675" y="4754563"/>
          <p14:tracePt t="169350" x="8693150" y="4754563"/>
          <p14:tracePt t="169358" x="8685213" y="4754563"/>
          <p14:tracePt t="169381" x="8675688" y="4754563"/>
          <p14:tracePt t="169397" x="8666163" y="4754563"/>
          <p14:tracePt t="169413" x="8658225" y="4754563"/>
          <p14:tracePt t="169562" x="8648700" y="4754563"/>
          <p14:tracePt t="169590" x="8666163" y="4727575"/>
          <p14:tracePt t="169606" x="8702675" y="4719638"/>
          <p14:tracePt t="169614" x="8720138" y="4719638"/>
          <p14:tracePt t="169630" x="8755063" y="4719638"/>
          <p14:tracePt t="169631" x="8772525" y="4710113"/>
          <p14:tracePt t="169640" x="8789988" y="4710113"/>
          <p14:tracePt t="169655" x="8799513" y="4710113"/>
          <p14:tracePt t="169663" x="8809038" y="4710113"/>
          <p14:tracePt t="169935" x="8816975" y="4710113"/>
          <p14:tracePt t="169952" x="8878888" y="4710113"/>
          <p14:tracePt t="169961" x="8896350" y="4710113"/>
          <p14:tracePt t="169965" x="8950325" y="4710113"/>
          <p14:tracePt t="169974" x="9020175" y="4710113"/>
          <p14:tracePt t="169981" x="9091613" y="4710113"/>
          <p14:tracePt t="169990" x="9178925" y="4710113"/>
          <p14:tracePt t="169997" x="9267825" y="4710113"/>
          <p14:tracePt t="170006" x="9391650" y="4710113"/>
          <p14:tracePt t="170013" x="9498013" y="4710113"/>
          <p14:tracePt t="170022" x="9602788" y="4710113"/>
          <p14:tracePt t="170030" x="9691688" y="4710113"/>
          <p14:tracePt t="170038" x="9780588" y="4710113"/>
          <p14:tracePt t="170047" x="9832975" y="4710113"/>
          <p14:tracePt t="170054" x="9842500" y="4710113"/>
          <p14:tracePt t="170110" x="9805988" y="4710113"/>
          <p14:tracePt t="170118" x="9780588" y="4710113"/>
          <p14:tracePt t="170127" x="9753600" y="4710113"/>
          <p14:tracePt t="170137" x="9726613" y="4710113"/>
          <p14:tracePt t="170142" x="9718675" y="4710113"/>
          <p14:tracePt t="170154" x="9701213" y="4710113"/>
          <p14:tracePt t="170222" x="9709150" y="4710113"/>
          <p14:tracePt t="170231" x="9726613" y="4710113"/>
          <p14:tracePt t="170238" x="9753600" y="4710113"/>
          <p14:tracePt t="170246" x="9780588" y="4710113"/>
          <p14:tracePt t="170255" x="9825038" y="4710113"/>
          <p14:tracePt t="170263" x="9877425" y="4710113"/>
          <p14:tracePt t="170271" x="9904413" y="4710113"/>
          <p14:tracePt t="170277" x="9921875" y="4710113"/>
          <p14:tracePt t="170286" x="9929813" y="4710113"/>
          <p14:tracePt t="170293" x="9939338" y="4710113"/>
          <p14:tracePt t="170374" x="9929813" y="4710113"/>
          <p14:tracePt t="170382" x="9921875" y="4710113"/>
          <p14:tracePt t="170390" x="9912350" y="4710113"/>
          <p14:tracePt t="171861" x="9912350" y="4719638"/>
          <p14:tracePt t="171867" x="9912350" y="4727575"/>
          <p14:tracePt t="171938" x="9921875" y="4737100"/>
          <p14:tracePt t="171946" x="9921875" y="4754563"/>
          <p14:tracePt t="171954" x="9904413" y="4764088"/>
          <p14:tracePt t="171963" x="9867900" y="4772025"/>
          <p14:tracePt t="171972" x="9805988" y="4799013"/>
          <p14:tracePt t="171980" x="9726613" y="4806950"/>
          <p14:tracePt t="171987" x="9682163" y="4826000"/>
          <p14:tracePt t="171996" x="9629775" y="4843463"/>
          <p14:tracePt t="172003" x="9567863" y="4860925"/>
          <p14:tracePt t="172011" x="9540875" y="4878388"/>
          <p14:tracePt t="172017" x="9523413" y="4887913"/>
          <p14:tracePt t="172029" x="9515475" y="4887913"/>
          <p14:tracePt t="172081" x="9540875" y="4905375"/>
          <p14:tracePt t="172090" x="9585325" y="4905375"/>
          <p14:tracePt t="172099" x="9612313" y="4913313"/>
          <p14:tracePt t="172106" x="9629775" y="4913313"/>
          <p14:tracePt t="172129" x="9639300" y="4922838"/>
          <p14:tracePt t="172211" x="9629775" y="4922838"/>
          <p14:tracePt t="172218" x="9621838" y="4922838"/>
          <p14:tracePt t="172548" x="9612313" y="4922838"/>
          <p14:tracePt t="172565" x="9585325" y="4922838"/>
          <p14:tracePt t="172573" x="9577388" y="4922838"/>
          <p14:tracePt t="172579" x="9550400" y="4922838"/>
          <p14:tracePt t="172585" x="9505950" y="4922838"/>
          <p14:tracePt t="172596" x="9436100" y="4922838"/>
          <p14:tracePt t="172604" x="9364663" y="4922838"/>
          <p14:tracePt t="172610" x="9285288" y="4984750"/>
          <p14:tracePt t="172620" x="9258300" y="4992688"/>
          <p14:tracePt t="172632" x="9215438" y="5019675"/>
          <p14:tracePt t="172633" x="9153525" y="5054600"/>
          <p14:tracePt t="172642" x="9091613" y="5091113"/>
          <p14:tracePt t="172655" x="9029700" y="5143500"/>
          <p14:tracePt t="172657" x="8967788" y="5195888"/>
          <p14:tracePt t="172670" x="8888413" y="5232400"/>
          <p14:tracePt t="172675" x="8826500" y="5267325"/>
          <p14:tracePt t="172683" x="8809038" y="5284788"/>
          <p14:tracePt t="172694" x="8799513" y="5294313"/>
          <p14:tracePt t="172698" x="8789988" y="5302250"/>
          <p14:tracePt t="172705" x="8782050" y="5311775"/>
          <p14:tracePt t="172738" x="8782050" y="5319713"/>
          <p14:tracePt t="172769" x="8782050" y="5329238"/>
          <p14:tracePt t="172820" x="8772525" y="5337175"/>
          <p14:tracePt t="172835" x="8755063" y="5337175"/>
          <p14:tracePt t="172841" x="8728075" y="5337175"/>
          <p14:tracePt t="172853" x="8702675" y="5337175"/>
          <p14:tracePt t="172857" x="8648700" y="5337175"/>
          <p14:tracePt t="172865" x="8596313" y="5337175"/>
          <p14:tracePt t="172873" x="8551863" y="5337175"/>
          <p14:tracePt t="172885" x="8499475" y="5337175"/>
          <p14:tracePt t="172891" x="8410575" y="5337175"/>
          <p14:tracePt t="172900" x="8321675" y="5337175"/>
          <p14:tracePt t="172911" x="8234363" y="5337175"/>
          <p14:tracePt t="172915" x="8145463" y="5337175"/>
          <p14:tracePt t="172921" x="8075613" y="5337175"/>
          <p14:tracePt t="172929" x="8004175" y="5337175"/>
          <p14:tracePt t="172937" x="7951788" y="5337175"/>
          <p14:tracePt t="172953" x="7942263" y="5337175"/>
          <p14:tracePt t="172979" x="7959725" y="5337175"/>
          <p14:tracePt t="172993" x="8021638" y="5329238"/>
          <p14:tracePt t="173004" x="8066088" y="5329238"/>
          <p14:tracePt t="173010" x="8145463" y="5329238"/>
          <p14:tracePt t="173019" x="8251825" y="5329238"/>
          <p14:tracePt t="173026" x="8375650" y="5329238"/>
          <p14:tracePt t="173036" x="8482013" y="5329238"/>
          <p14:tracePt t="173042" x="8586788" y="5329238"/>
          <p14:tracePt t="173053" x="8675688" y="5329238"/>
          <p14:tracePt t="173057" x="8728075" y="5329238"/>
          <p14:tracePt t="173070" x="8737600" y="5329238"/>
          <p14:tracePt t="173122" x="8702675" y="5329238"/>
          <p14:tracePt t="173129" x="8675688" y="5329238"/>
          <p14:tracePt t="173139" x="8623300" y="5329238"/>
          <p14:tracePt t="173149" x="8569325" y="5329238"/>
          <p14:tracePt t="173159" x="8516938" y="5329238"/>
          <p14:tracePt t="173163" x="8462963" y="5329238"/>
          <p14:tracePt t="173171" x="8402638" y="5329238"/>
          <p14:tracePt t="173184" x="8366125" y="5329238"/>
          <p14:tracePt t="173236" x="8375650" y="5329238"/>
          <p14:tracePt t="173244" x="8410575" y="5319713"/>
          <p14:tracePt t="173250" x="8489950" y="5319713"/>
          <p14:tracePt t="173261" x="8543925" y="5311775"/>
          <p14:tracePt t="173266" x="8586788" y="5311775"/>
          <p14:tracePt t="173274" x="8613775" y="5311775"/>
          <p14:tracePt t="173285" x="8640763" y="5302250"/>
          <p14:tracePt t="173290" x="8648700" y="5302250"/>
          <p14:tracePt t="173346" x="8640763" y="5302250"/>
          <p14:tracePt t="173354" x="8623300" y="5302250"/>
          <p14:tracePt t="173362" x="8605838" y="5302250"/>
          <p14:tracePt t="173371" x="8586788" y="5302250"/>
          <p14:tracePt t="173379" x="8578850" y="5302250"/>
          <p14:tracePt t="173442" x="8578850" y="5294313"/>
          <p14:tracePt t="173459" x="8631238" y="5276850"/>
          <p14:tracePt t="173470" x="8658225" y="5276850"/>
          <p14:tracePt t="173473" x="8710613" y="5267325"/>
          <p14:tracePt t="173486" x="8764588" y="5267325"/>
          <p14:tracePt t="173489" x="8809038" y="5249863"/>
          <p14:tracePt t="173497" x="8878888" y="5249863"/>
          <p14:tracePt t="173506" x="8923338" y="5249863"/>
          <p14:tracePt t="173513" x="8958263" y="5240338"/>
          <p14:tracePt t="173522" x="8967788" y="5240338"/>
          <p14:tracePt t="173586" x="8958263" y="5240338"/>
          <p14:tracePt t="173595" x="8905875" y="5240338"/>
          <p14:tracePt t="173604" x="8834438" y="5240338"/>
          <p14:tracePt t="173609" x="8799513" y="5240338"/>
          <p14:tracePt t="173628" x="8720138" y="5240338"/>
          <p14:tracePt t="173637" x="8702675" y="5240338"/>
          <p14:tracePt t="173642" x="8693150" y="5240338"/>
          <p14:tracePt t="173700" x="8710613" y="5240338"/>
          <p14:tracePt t="173706" x="8747125" y="5232400"/>
          <p14:tracePt t="173715" x="8789988" y="5232400"/>
          <p14:tracePt t="173721" x="8843963" y="5232400"/>
          <p14:tracePt t="173729" x="8869363" y="5232400"/>
          <p14:tracePt t="173737" x="8896350" y="5232400"/>
          <p14:tracePt t="173745" x="8913813" y="5232400"/>
          <p14:tracePt t="173753" x="8923338" y="5232400"/>
          <p14:tracePt t="173834" x="8913813" y="5232400"/>
          <p14:tracePt t="173842" x="8896350" y="5232400"/>
          <p14:tracePt t="173853" x="8888413" y="5232400"/>
          <p14:tracePt t="173857" x="8878888" y="5232400"/>
          <p14:tracePt t="173870" x="8869363" y="5232400"/>
          <p14:tracePt t="173873" x="8851900" y="5232400"/>
          <p14:tracePt t="173882" x="8843963" y="5232400"/>
          <p14:tracePt t="173891" x="8834438" y="5232400"/>
          <p14:tracePt t="174368" x="8826500" y="5232400"/>
          <p14:tracePt t="174382" x="8816975" y="5240338"/>
          <p14:tracePt t="174390" x="8809038" y="5240338"/>
          <p14:tracePt t="174397" x="8789988" y="5240338"/>
          <p14:tracePt t="174405" x="8782050" y="5257800"/>
          <p14:tracePt t="174415" x="8772525" y="5257800"/>
          <p14:tracePt t="174422" x="8764588" y="5257800"/>
          <p14:tracePt t="174478" x="8764588" y="5267325"/>
          <p14:tracePt t="174495" x="8782050" y="5267325"/>
          <p14:tracePt t="174503" x="8809038" y="5276850"/>
          <p14:tracePt t="174509" x="8843963" y="5276850"/>
          <p14:tracePt t="174519" x="8869363" y="5276850"/>
          <p14:tracePt t="174526" x="8888413" y="5276850"/>
          <p14:tracePt t="174558" x="8896350" y="5276850"/>
          <p14:tracePt t="175321" x="8896350" y="5284788"/>
          <p14:tracePt t="175334" x="8896350" y="5294313"/>
          <p14:tracePt t="175342" x="8878888" y="5302250"/>
          <p14:tracePt t="175350" x="8861425" y="5302250"/>
          <p14:tracePt t="175359" x="8851900" y="5302250"/>
          <p14:tracePt t="175369" x="8826500" y="5302250"/>
          <p14:tracePt t="175374" x="8816975" y="5311775"/>
          <p14:tracePt t="175385" x="8799513" y="5311775"/>
          <p14:tracePt t="175390" x="8782050" y="5311775"/>
          <p14:tracePt t="175402" x="8772525" y="5311775"/>
          <p14:tracePt t="175406" x="8764588" y="5311775"/>
          <p14:tracePt t="175413" x="8720138" y="5311775"/>
          <p14:tracePt t="175422" x="8693150" y="5311775"/>
          <p14:tracePt t="175429" x="8675688" y="5311775"/>
          <p14:tracePt t="175438" x="8640763" y="5311775"/>
          <p14:tracePt t="175445" x="8605838" y="5311775"/>
          <p14:tracePt t="175454" x="8551863" y="5311775"/>
          <p14:tracePt t="175461" x="8516938" y="5311775"/>
          <p14:tracePt t="175470" x="8499475" y="5311775"/>
          <p14:tracePt t="175477" x="8482013" y="5311775"/>
          <p14:tracePt t="175485" x="8472488" y="5311775"/>
          <p14:tracePt t="175494" x="8462963" y="5311775"/>
          <p14:tracePt t="175704" x="8455025" y="5311775"/>
          <p14:tracePt t="175920" x="8462963" y="5311775"/>
          <p14:tracePt t="175929" x="8472488" y="5311775"/>
          <p14:tracePt t="175936" x="8489950" y="5311775"/>
          <p14:tracePt t="175941" x="8516938" y="5311775"/>
          <p14:tracePt t="175949" x="8534400" y="5311775"/>
          <p14:tracePt t="175958" x="8578850" y="5302250"/>
          <p14:tracePt t="175968" x="8613775" y="5294313"/>
          <p14:tracePt t="175974" x="8658225" y="5284788"/>
          <p14:tracePt t="175985" x="8693150" y="5284788"/>
          <p14:tracePt t="175990" x="8747125" y="5284788"/>
          <p14:tracePt t="175997" x="8782050" y="5284788"/>
          <p14:tracePt t="176006" x="8809038" y="5284788"/>
          <p14:tracePt t="176015" x="8861425" y="5284788"/>
          <p14:tracePt t="176022" x="8931275" y="5284788"/>
          <p14:tracePt t="176029" x="8958263" y="5284788"/>
          <p14:tracePt t="176038" x="9002713" y="5284788"/>
          <p14:tracePt t="176047" x="9029700" y="5284788"/>
          <p14:tracePt t="176054" x="9037638" y="5284788"/>
          <p14:tracePt t="176061" x="9047163" y="5284788"/>
          <p14:tracePt t="176069" x="9064625" y="5284788"/>
          <p14:tracePt t="176078" x="9072563" y="5284788"/>
          <p14:tracePt t="176616" x="9091613" y="5284788"/>
          <p14:tracePt t="176624" x="9099550" y="5284788"/>
          <p14:tracePt t="176640" x="9126538" y="5284788"/>
          <p14:tracePt t="176642" x="9134475" y="5284788"/>
          <p14:tracePt t="176649" x="9178925" y="5284788"/>
          <p14:tracePt t="176658" x="9250363" y="5284788"/>
          <p14:tracePt t="176669" x="9320213" y="5284788"/>
          <p14:tracePt t="176673" x="9391650" y="5284788"/>
          <p14:tracePt t="176685" x="9436100" y="5284788"/>
          <p14:tracePt t="176692" x="9498013" y="5284788"/>
          <p14:tracePt t="176699" x="9585325" y="5284788"/>
          <p14:tracePt t="176710" x="9682163" y="5284788"/>
          <p14:tracePt t="176714" x="9771063" y="5276850"/>
          <p14:tracePt t="176722" x="9859963" y="5257800"/>
          <p14:tracePt t="176729" x="9939338" y="5249863"/>
          <p14:tracePt t="176737" x="10009188" y="5249863"/>
          <p14:tracePt t="176745" x="10028238" y="5249863"/>
          <p14:tracePt t="176753" x="10036175" y="5249863"/>
          <p14:tracePt t="177004" x="10009188" y="5249863"/>
          <p14:tracePt t="177013" x="10001250" y="5249863"/>
          <p14:tracePt t="177019" x="9939338" y="5249863"/>
          <p14:tracePt t="177028" x="9877425" y="5257800"/>
          <p14:tracePt t="177037" x="9825038" y="5257800"/>
          <p14:tracePt t="177042" x="9798050" y="5257800"/>
          <p14:tracePt t="177050" x="9744075" y="5267325"/>
          <p14:tracePt t="177057" x="9656763" y="5284788"/>
          <p14:tracePt t="177067" x="9559925" y="5294313"/>
          <p14:tracePt t="177073" x="9453563" y="5311775"/>
          <p14:tracePt t="177081" x="9347200" y="5319713"/>
          <p14:tracePt t="177090" x="9258300" y="5319713"/>
          <p14:tracePt t="177102" x="9170988" y="5319713"/>
          <p14:tracePt t="177106" x="9072563" y="5319713"/>
          <p14:tracePt t="177118" x="9020175" y="5319713"/>
          <p14:tracePt t="177122" x="8985250" y="5319713"/>
          <p14:tracePt t="177131" x="8967788" y="5337175"/>
          <p14:tracePt t="177138" x="8958263" y="5337175"/>
          <p14:tracePt t="177194" x="8940800" y="5337175"/>
          <p14:tracePt t="177202" x="8931275" y="5337175"/>
          <p14:tracePt t="177210" x="8923338" y="5337175"/>
          <p14:tracePt t="177218" x="8913813" y="5337175"/>
          <p14:tracePt t="177228" x="8878888" y="5337175"/>
          <p14:tracePt t="177242" x="8869363" y="5337175"/>
          <p14:tracePt t="177252" x="8843963" y="5337175"/>
          <p14:tracePt t="177258" x="8834438" y="5337175"/>
          <p14:tracePt t="177265" x="8826500" y="5337175"/>
          <p14:tracePt t="183398" x="8816975" y="5337175"/>
          <p14:tracePt t="183418" x="8782050" y="5337175"/>
          <p14:tracePt t="183422" x="8764588" y="5337175"/>
          <p14:tracePt t="183434" x="8710613" y="5337175"/>
          <p14:tracePt t="183437" x="8675688" y="5337175"/>
          <p14:tracePt t="183449" x="8631238" y="5337175"/>
          <p14:tracePt t="183454" x="8569325" y="5346700"/>
          <p14:tracePt t="183461" x="8534400" y="5346700"/>
          <p14:tracePt t="183469" x="8482013" y="5356225"/>
          <p14:tracePt t="183478" x="8393113" y="5356225"/>
          <p14:tracePt t="183485" x="8304213" y="5373688"/>
          <p14:tracePt t="183493" x="8216900" y="5381625"/>
          <p14:tracePt t="183502" x="8118475" y="5391150"/>
          <p14:tracePt t="183509" x="8031163" y="5418138"/>
          <p14:tracePt t="183517" x="7915275" y="5435600"/>
          <p14:tracePt t="183525" x="7810500" y="5461000"/>
          <p14:tracePt t="183533" x="7669213" y="5480050"/>
          <p14:tracePt t="183541" x="7527925" y="5505450"/>
          <p14:tracePt t="183549" x="7386638" y="5522913"/>
          <p14:tracePt t="183566" x="7059613" y="5576888"/>
          <p14:tracePt t="183579" x="6881813" y="5611813"/>
          <p14:tracePt t="183584" x="6678613" y="5656263"/>
          <p14:tracePt t="183590" x="6475413" y="5683250"/>
          <p14:tracePt t="183599" x="6246813" y="5700713"/>
          <p14:tracePt t="183605" x="6016625" y="5718175"/>
          <p14:tracePt t="183615" x="5821363" y="5735638"/>
          <p14:tracePt t="183621" x="5645150" y="5745163"/>
          <p14:tracePt t="183631" x="5468938" y="5762625"/>
          <p14:tracePt t="183643" x="5310188" y="5780088"/>
          <p14:tracePt t="183645" x="5168900" y="5780088"/>
          <p14:tracePt t="183655" x="5045075" y="5788025"/>
          <p14:tracePt t="183665" x="4938713" y="5807075"/>
          <p14:tracePt t="183681" x="4849813" y="5815013"/>
          <p14:tracePt t="183683" x="4735513" y="5832475"/>
          <p14:tracePt t="183696" x="4646613" y="5859463"/>
          <p14:tracePt t="183702" x="4567238" y="5886450"/>
          <p14:tracePt t="183707" x="4497388" y="5911850"/>
          <p14:tracePt t="183715" x="4418013" y="5938838"/>
          <p14:tracePt t="183721" x="4356100" y="5948363"/>
          <p14:tracePt t="183734" x="4302125" y="5973763"/>
          <p14:tracePt t="183739" x="4240213" y="5983288"/>
          <p14:tracePt t="183748" x="4178300" y="6010275"/>
          <p14:tracePt t="183758" x="4108450" y="6018213"/>
          <p14:tracePt t="183763" x="4046538" y="6045200"/>
          <p14:tracePt t="183769" x="3992563" y="6053138"/>
          <p14:tracePt t="183781" x="3913188" y="6080125"/>
          <p14:tracePt t="183787" x="3825875" y="6107113"/>
          <p14:tracePt t="183794" x="3729038" y="6134100"/>
          <p14:tracePt t="183803" x="3622675" y="6159500"/>
          <p14:tracePt t="183809" x="3506788" y="6176963"/>
          <p14:tracePt t="183817" x="3382963" y="6186488"/>
          <p14:tracePt t="183826" x="3260725" y="6213475"/>
          <p14:tracePt t="183833" x="3136900" y="6230938"/>
          <p14:tracePt t="183842" x="3021013" y="6238875"/>
          <p14:tracePt t="183850" x="2897188" y="6256338"/>
          <p14:tracePt t="183859" x="2792413" y="6265863"/>
          <p14:tracePt t="183866" x="2686050" y="6265863"/>
          <p14:tracePt t="183875" x="2597150" y="6265863"/>
          <p14:tracePt t="183883" x="2509838" y="6265863"/>
          <p14:tracePt t="183889" x="2420938" y="6265863"/>
          <p14:tracePt t="183899" x="2359025" y="6265863"/>
          <p14:tracePt t="183906" x="2306638" y="6265863"/>
          <p14:tracePt t="183913" x="2252663" y="6265863"/>
          <p14:tracePt t="183922" x="2217738" y="6265863"/>
          <p14:tracePt t="183933" x="2182813" y="6265863"/>
          <p14:tracePt t="183938" x="2182813" y="6275388"/>
          <p14:tracePt t="183949" x="2163763" y="6275388"/>
          <p14:tracePt t="183954" x="2155825" y="6275388"/>
          <p14:tracePt t="183966" x="2128838" y="6275388"/>
          <p14:tracePt t="183970" x="2120900" y="6283325"/>
          <p14:tracePt t="183979" x="2111375" y="6283325"/>
          <p14:tracePt t="183986" x="2103438" y="6292850"/>
          <p14:tracePt t="183993" x="2093913" y="6292850"/>
          <p14:tracePt t="184002" x="2058988" y="6292850"/>
          <p14:tracePt t="184009" x="2041525" y="6292850"/>
          <p14:tracePt t="184018" x="2005013" y="6310313"/>
          <p14:tracePt t="184025" x="1952625" y="6310313"/>
          <p14:tracePt t="184033" x="1917700" y="6337300"/>
          <p14:tracePt t="184047" x="1863725" y="6337300"/>
          <p14:tracePt t="184051" x="1801813" y="6354763"/>
          <p14:tracePt t="184063" x="1766888" y="6354763"/>
          <p14:tracePt t="184068" x="1714500" y="6354763"/>
          <p14:tracePt t="184074" x="1660525" y="6354763"/>
          <p14:tracePt t="184082" x="1608138" y="6354763"/>
          <p14:tracePt t="184090" x="1563688" y="6372225"/>
          <p14:tracePt t="184099" x="1546225" y="6372225"/>
          <p14:tracePt t="184105" x="1519238" y="6372225"/>
          <p14:tracePt t="184113" x="1493838" y="6372225"/>
          <p14:tracePt t="184122" x="1484313" y="6372225"/>
          <p14:tracePt t="184133" x="1474788" y="6372225"/>
          <p14:tracePt t="184380" x="1466850" y="6372225"/>
          <p14:tracePt t="184426" x="1466850" y="6354763"/>
          <p14:tracePt t="184434" x="1466850" y="6345238"/>
          <p14:tracePt t="184442" x="1466850" y="6337300"/>
          <p14:tracePt t="184459" x="1466850" y="6327775"/>
          <p14:tracePt t="184466" x="1466850" y="6318250"/>
          <p14:tracePt t="184480" x="1466850" y="6310313"/>
          <p14:tracePt t="184491" x="1466850" y="6300788"/>
          <p14:tracePt t="184498" x="1449388" y="6292850"/>
          <p14:tracePt t="184506" x="1449388" y="6283325"/>
          <p14:tracePt t="184522" x="1449388" y="6275388"/>
          <p14:tracePt t="184529" x="1431925" y="6256338"/>
          <p14:tracePt t="184538" x="1422400" y="6248400"/>
          <p14:tracePt t="184569" x="1422400" y="6238875"/>
          <p14:tracePt t="184578" x="1422400" y="6221413"/>
          <p14:tracePt t="184585" x="1412875" y="6213475"/>
          <p14:tracePt t="186319" x="1412875" y="6203950"/>
          <p14:tracePt t="186350" x="1412875" y="6194425"/>
          <p14:tracePt t="186382" x="1439863" y="6186488"/>
          <p14:tracePt t="186391" x="1449388" y="6186488"/>
          <p14:tracePt t="186400" x="1457325" y="6176963"/>
          <p14:tracePt t="186446" x="1466850" y="6176963"/>
          <p14:tracePt t="186464" x="1484313" y="6176963"/>
          <p14:tracePt t="186470" x="1501775" y="6151563"/>
          <p14:tracePt t="186481" x="1519238" y="6142038"/>
          <p14:tracePt t="186485" x="1536700" y="6124575"/>
          <p14:tracePt t="186497" x="1554163" y="6097588"/>
          <p14:tracePt t="186502" x="1581150" y="6045200"/>
          <p14:tracePt t="186510" x="1590675" y="6010275"/>
          <p14:tracePt t="186518" x="1608138" y="5965825"/>
          <p14:tracePt t="186525" x="1635125" y="5938838"/>
          <p14:tracePt t="186533" x="1643063" y="5886450"/>
          <p14:tracePt t="186541" x="1660525" y="5859463"/>
          <p14:tracePt t="186549" x="1670050" y="5824538"/>
          <p14:tracePt t="186564" x="1670050" y="5807075"/>
          <p14:tracePt t="186566" x="1677988" y="5780088"/>
          <p14:tracePt t="186574" x="1687513" y="5770563"/>
          <p14:tracePt t="186581" x="1687513" y="5753100"/>
          <p14:tracePt t="186591" x="1687513" y="5726113"/>
          <p14:tracePt t="186600" x="1687513" y="5718175"/>
          <p14:tracePt t="186605" x="1687513" y="5708650"/>
          <p14:tracePt t="186751" x="1677988" y="5708650"/>
          <p14:tracePt t="186764" x="1670050" y="5708650"/>
          <p14:tracePt t="186766" x="1670050" y="5718175"/>
          <p14:tracePt t="186775" x="1670050" y="5726113"/>
          <p14:tracePt t="186785" x="1660525" y="5745163"/>
          <p14:tracePt t="186791" x="1652588" y="5753100"/>
          <p14:tracePt t="186800" x="1652588" y="5770563"/>
          <p14:tracePt t="186807" x="1652588" y="5780088"/>
          <p14:tracePt t="186815" x="1652588" y="5788025"/>
          <p14:tracePt t="186822" x="1643063" y="5797550"/>
          <p14:tracePt t="186832" x="1643063" y="5807075"/>
          <p14:tracePt t="186839" x="1643063" y="5815013"/>
          <p14:tracePt t="186845" x="1643063" y="5842000"/>
          <p14:tracePt t="186856" x="1643063" y="5867400"/>
          <p14:tracePt t="186861" x="1643063" y="5894388"/>
          <p14:tracePt t="186871" x="1643063" y="5921375"/>
          <p14:tracePt t="186882" x="1643063" y="5956300"/>
          <p14:tracePt t="186886" x="1643063" y="5973763"/>
          <p14:tracePt t="186898" x="1660525" y="6000750"/>
          <p14:tracePt t="186902" x="1660525" y="6027738"/>
          <p14:tracePt t="186911" x="1677988" y="6062663"/>
          <p14:tracePt t="186918" x="1687513" y="6072188"/>
          <p14:tracePt t="186934" x="1697038" y="6089650"/>
          <p14:tracePt t="186958" x="1704975" y="6097588"/>
          <p14:tracePt t="186974" x="1714500" y="6097588"/>
          <p14:tracePt t="186991" x="1731963" y="6097588"/>
          <p14:tracePt t="186999" x="1766888" y="6097588"/>
          <p14:tracePt t="187008" x="1784350" y="6097588"/>
          <p14:tracePt t="187015" x="1828800" y="6097588"/>
          <p14:tracePt t="187021" x="1873250" y="6072188"/>
          <p14:tracePt t="187029" x="1917700" y="6045200"/>
          <p14:tracePt t="187041" x="1997075" y="6000750"/>
          <p14:tracePt t="187046" x="2022475" y="5983288"/>
          <p14:tracePt t="187055" x="2093913" y="5956300"/>
          <p14:tracePt t="187066" x="2208213" y="5903913"/>
          <p14:tracePt t="187070" x="2349500" y="5832475"/>
          <p14:tracePt t="187081" x="2562225" y="5745163"/>
          <p14:tracePt t="187086" x="2792413" y="5656263"/>
          <p14:tracePt t="187094" x="3048000" y="5584825"/>
          <p14:tracePt t="187102" x="3313113" y="5470525"/>
          <p14:tracePt t="187109" x="3568700" y="5399088"/>
          <p14:tracePt t="187118" x="3754438" y="5337175"/>
          <p14:tracePt t="187127" x="3940175" y="5294313"/>
          <p14:tracePt t="187134" x="4098925" y="5232400"/>
          <p14:tracePt t="187141" x="4276725" y="5187950"/>
          <p14:tracePt t="187149" x="4435475" y="5143500"/>
          <p14:tracePt t="187157" x="4584700" y="5116513"/>
          <p14:tracePt t="187165" x="4745038" y="5091113"/>
          <p14:tracePt t="187174" x="4886325" y="5046663"/>
          <p14:tracePt t="187181" x="5027613" y="5029200"/>
          <p14:tracePt t="187191" x="5159375" y="5002213"/>
          <p14:tracePt t="187198" x="5265738" y="4975225"/>
          <p14:tracePt t="187207" x="5362575" y="4957763"/>
          <p14:tracePt t="187215" x="5434013" y="4949825"/>
          <p14:tracePt t="187222" x="5503863" y="4930775"/>
          <p14:tracePt t="187232" x="5548313" y="4922838"/>
          <p14:tracePt t="187237" x="5583238" y="4922838"/>
          <p14:tracePt t="187248" x="5627688" y="4913313"/>
          <p14:tracePt t="187254" x="5672138" y="4905375"/>
          <p14:tracePt t="187261" x="5724525" y="4895850"/>
          <p14:tracePt t="187270" x="5778500" y="4895850"/>
          <p14:tracePt t="187282" x="5857875" y="4895850"/>
          <p14:tracePt t="187286" x="5945188" y="4895850"/>
          <p14:tracePt t="187297" x="6034088" y="4878388"/>
          <p14:tracePt t="187302" x="6140450" y="4878388"/>
          <p14:tracePt t="187309" x="6246813" y="4868863"/>
          <p14:tracePt t="187318" x="6351588" y="4851400"/>
          <p14:tracePt t="187325" x="6467475" y="4851400"/>
          <p14:tracePt t="187333" x="6573838" y="4851400"/>
          <p14:tracePt t="187341" x="6661150" y="4843463"/>
          <p14:tracePt t="187350" x="6750050" y="4826000"/>
          <p14:tracePt t="187357" x="6829425" y="4816475"/>
          <p14:tracePt t="187366" x="6899275" y="4816475"/>
          <p14:tracePt t="187375" x="6970713" y="4816475"/>
          <p14:tracePt t="187382" x="7023100" y="4799013"/>
          <p14:tracePt t="187391" x="7085013" y="4789488"/>
          <p14:tracePt t="187398" x="7102475" y="4781550"/>
          <p14:tracePt t="187408" x="7121525" y="4781550"/>
          <p14:tracePt t="187416" x="7129463" y="4764088"/>
          <p14:tracePt t="187421" x="7156450" y="4754563"/>
          <p14:tracePt t="187433" x="7173913" y="4745038"/>
          <p14:tracePt t="187438" x="7208838" y="4727575"/>
          <p14:tracePt t="187448" x="7226300" y="4719638"/>
          <p14:tracePt t="187454" x="7262813" y="4692650"/>
          <p14:tracePt t="187465" x="7297738" y="4675188"/>
          <p14:tracePt t="187470" x="7342188" y="4657725"/>
          <p14:tracePt t="187481" x="7367588" y="4630738"/>
          <p14:tracePt t="187486" x="7412038" y="4586288"/>
          <p14:tracePt t="187497" x="7439025" y="4578350"/>
          <p14:tracePt t="187502" x="7508875" y="4541838"/>
          <p14:tracePt t="187510" x="7570788" y="4524375"/>
          <p14:tracePt t="187518" x="7615238" y="4506913"/>
          <p14:tracePt t="187525" x="7669213" y="4498975"/>
          <p14:tracePt t="187534" x="7731125" y="4471988"/>
          <p14:tracePt t="187541" x="7773988" y="4462463"/>
          <p14:tracePt t="187550" x="7793038" y="4462463"/>
          <p14:tracePt t="187557" x="7810500" y="4454525"/>
          <p14:tracePt t="187566" x="7827963" y="4454525"/>
          <p14:tracePt t="187581" x="7835900" y="4454525"/>
          <p14:tracePt t="187615" x="7845425" y="4454525"/>
          <p14:tracePt t="187622" x="7862888" y="4454525"/>
          <p14:tracePt t="187633" x="7862888" y="4471988"/>
          <p14:tracePt t="187637" x="7862888" y="4479925"/>
          <p14:tracePt t="187645" x="7862888" y="4498975"/>
          <p14:tracePt t="187654" x="7862888" y="4524375"/>
          <p14:tracePt t="187665" x="7862888" y="4551363"/>
          <p14:tracePt t="187670" x="7862888" y="4568825"/>
          <p14:tracePt t="187681" x="7862888" y="4586288"/>
          <p14:tracePt t="187685" x="7862888" y="4613275"/>
          <p14:tracePt t="187698" x="7862888" y="4640263"/>
          <p14:tracePt t="187702" x="7862888" y="4648200"/>
          <p14:tracePt t="187709" x="7862888" y="4665663"/>
          <p14:tracePt t="187718" x="7862888" y="4684713"/>
          <p14:tracePt t="187727" x="7862888" y="4702175"/>
          <p14:tracePt t="187734" x="7862888" y="4710113"/>
          <p14:tracePt t="187741" x="7862888" y="4719638"/>
          <p14:tracePt t="187757" x="7872413" y="4719638"/>
          <p14:tracePt t="187766" x="7880350" y="4719638"/>
          <p14:tracePt t="187778" x="7897813" y="4727575"/>
          <p14:tracePt t="187782" x="7924800" y="4727575"/>
          <p14:tracePt t="187790" x="7959725" y="4727575"/>
          <p14:tracePt t="187800" x="8004175" y="4727575"/>
          <p14:tracePt t="187807" x="8056563" y="4727575"/>
          <p14:tracePt t="187815" x="8110538" y="4727575"/>
          <p14:tracePt t="187822" x="8154988" y="4710113"/>
          <p14:tracePt t="187831" x="8216900" y="4684713"/>
          <p14:tracePt t="187837" x="8278813" y="4675188"/>
          <p14:tracePt t="187848" x="8304213" y="4657725"/>
          <p14:tracePt t="187856" x="8358188" y="4648200"/>
          <p14:tracePt t="187861" x="8402638" y="4630738"/>
          <p14:tracePt t="187872" x="8420100" y="4630738"/>
          <p14:tracePt t="187877" x="8428038" y="4622800"/>
          <p14:tracePt t="187887" x="8437563" y="4622800"/>
          <p14:tracePt t="188128" x="8428038" y="4622800"/>
          <p14:tracePt t="188136" x="8420100" y="4622800"/>
          <p14:tracePt t="188144" x="8383588" y="4630738"/>
          <p14:tracePt t="188155" x="8366125" y="4630738"/>
          <p14:tracePt t="188158" x="8296275" y="4665663"/>
          <p14:tracePt t="188167" x="8234363" y="4675188"/>
          <p14:tracePt t="188174" x="8180388" y="4702175"/>
          <p14:tracePt t="188182" x="8083550" y="4727575"/>
          <p14:tracePt t="188190" x="7959725" y="4754563"/>
          <p14:tracePt t="188198" x="7810500" y="4781550"/>
          <p14:tracePt t="188207" x="7632700" y="4816475"/>
          <p14:tracePt t="188213" x="7473950" y="4860925"/>
          <p14:tracePt t="188223" x="7297738" y="4905375"/>
          <p14:tracePt t="188231" x="7121525" y="4949825"/>
          <p14:tracePt t="188238" x="6918325" y="4975225"/>
          <p14:tracePt t="188248" x="6757988" y="5010150"/>
          <p14:tracePt t="188254" x="6599238" y="5037138"/>
          <p14:tracePt t="188264" x="6450013" y="5064125"/>
          <p14:tracePt t="188270" x="6289675" y="5091113"/>
          <p14:tracePt t="188277" x="6148388" y="5126038"/>
          <p14:tracePt t="188286" x="6007100" y="5133975"/>
          <p14:tracePt t="188297" x="5865813" y="5170488"/>
          <p14:tracePt t="188302" x="5734050" y="5195888"/>
          <p14:tracePt t="188309" x="5610225" y="5205413"/>
          <p14:tracePt t="188317" x="5521325" y="5232400"/>
          <p14:tracePt t="188327" x="5424488" y="5257800"/>
          <p14:tracePt t="188334" x="5362575" y="5284788"/>
          <p14:tracePt t="188341" x="5300663" y="5311775"/>
          <p14:tracePt t="188350" x="5283200" y="5329238"/>
          <p14:tracePt t="188357" x="5238750" y="5373688"/>
          <p14:tracePt t="188366" x="5211763" y="5399088"/>
          <p14:tracePt t="188374" x="5176838" y="5453063"/>
          <p14:tracePt t="188381" x="5141913" y="5497513"/>
          <p14:tracePt t="188391" x="5124450" y="5514975"/>
          <p14:tracePt t="188398" x="5114925" y="5541963"/>
          <p14:tracePt t="188407" x="5106988" y="5584825"/>
          <p14:tracePt t="188414" x="5080000" y="5629275"/>
          <p14:tracePt t="188424" x="5062538" y="5673725"/>
          <p14:tracePt t="188432" x="5027613" y="5718175"/>
          <p14:tracePt t="188438" x="4991100" y="5762625"/>
          <p14:tracePt t="188447" x="4938713" y="5815013"/>
          <p14:tracePt t="188454" x="4921250" y="5832475"/>
          <p14:tracePt t="188461" x="4894263" y="5876925"/>
          <p14:tracePt t="188470" x="4859338" y="5894388"/>
          <p14:tracePt t="188480" x="4841875" y="5903913"/>
          <p14:tracePt t="188486" x="4824413" y="5911850"/>
          <p14:tracePt t="188498" x="4797425" y="5911850"/>
          <p14:tracePt t="188501" x="4779963" y="5921375"/>
          <p14:tracePt t="188511" x="4752975" y="5921375"/>
          <p14:tracePt t="188518" x="4718050" y="5921375"/>
          <p14:tracePt t="188527" x="4664075" y="5921375"/>
          <p14:tracePt t="188534" x="4638675" y="5921375"/>
          <p14:tracePt t="188541" x="4611688" y="5921375"/>
          <p14:tracePt t="188550" x="4584700" y="5921375"/>
          <p14:tracePt t="188557" x="4514850" y="5921375"/>
          <p14:tracePt t="188566" x="4487863" y="5921375"/>
          <p14:tracePt t="188573" x="4435475" y="5921375"/>
          <p14:tracePt t="188581" x="4398963" y="5921375"/>
          <p14:tracePt t="188591" x="4364038" y="5921375"/>
          <p14:tracePt t="188599" x="4311650" y="5921375"/>
          <p14:tracePt t="188607" x="4222750" y="5921375"/>
          <p14:tracePt t="188614" x="4152900" y="5903913"/>
          <p14:tracePt t="188624" x="4064000" y="5903913"/>
          <p14:tracePt t="188632" x="3940175" y="5903913"/>
          <p14:tracePt t="188641" x="3816350" y="5903913"/>
          <p14:tracePt t="188649" x="3692525" y="5903913"/>
          <p14:tracePt t="188657" x="3551238" y="5903913"/>
          <p14:tracePt t="188666" x="3427413" y="5903913"/>
          <p14:tracePt t="188674" x="3286125" y="5903913"/>
          <p14:tracePt t="188681" x="3162300" y="5903913"/>
          <p14:tracePt t="188690" x="3038475" y="5903913"/>
          <p14:tracePt t="188697" x="2916238" y="5903913"/>
          <p14:tracePt t="188707" x="2809875" y="5903913"/>
          <p14:tracePt t="188716" x="2720975" y="5903913"/>
          <p14:tracePt t="188729" x="2651125" y="5903913"/>
          <p14:tracePt t="188731" x="2570163" y="5903913"/>
          <p14:tracePt t="188741" x="2535238" y="5903913"/>
          <p14:tracePt t="188745" x="2527300" y="5903913"/>
          <p14:tracePt t="188754" x="2509838" y="5903913"/>
          <p14:tracePt t="188765" x="2500313" y="5903913"/>
          <p14:tracePt t="188916" x="2482850" y="5903913"/>
          <p14:tracePt t="188929" x="2473325" y="5903913"/>
          <p14:tracePt t="188941" x="2465388" y="5911850"/>
          <p14:tracePt t="188946" x="2447925" y="5929313"/>
          <p14:tracePt t="188957" x="2438400" y="5938838"/>
          <p14:tracePt t="188962" x="2438400" y="5948363"/>
          <p14:tracePt t="188970" x="2420938" y="5973763"/>
          <p14:tracePt t="188980" x="2403475" y="5991225"/>
          <p14:tracePt t="188985" x="2386013" y="6010275"/>
          <p14:tracePt t="188997" x="2349500" y="6053138"/>
          <p14:tracePt t="189002" x="2324100" y="6080125"/>
          <p14:tracePt t="189010" x="2270125" y="6115050"/>
          <p14:tracePt t="189018" x="2252663" y="6124575"/>
          <p14:tracePt t="189025" x="2235200" y="6142038"/>
          <p14:tracePt t="189033" x="2225675" y="6151563"/>
          <p14:tracePt t="189041" x="2217738" y="6159500"/>
          <p14:tracePt t="189049" x="2190750" y="6169025"/>
          <p14:tracePt t="189060" x="2173288" y="6176963"/>
          <p14:tracePt t="189074" x="2163763" y="6176963"/>
          <p14:tracePt t="189081" x="2146300" y="6194425"/>
          <p14:tracePt t="189107" x="2138363" y="6194425"/>
          <p14:tracePt t="189124" x="2120900" y="6194425"/>
          <p14:tracePt t="189133" x="2111375" y="6194425"/>
          <p14:tracePt t="189137" x="2103438" y="6194425"/>
          <p14:tracePt t="189154" x="2103438" y="6186488"/>
          <p14:tracePt t="189170" x="2103438" y="6176963"/>
          <p14:tracePt t="189186" x="2103438" y="6169025"/>
          <p14:tracePt t="189250" x="2103438" y="6176963"/>
          <p14:tracePt t="189266" x="2103438" y="6203950"/>
          <p14:tracePt t="189273" x="2103438" y="6213475"/>
          <p14:tracePt t="189282" x="2103438" y="6230938"/>
          <p14:tracePt t="189289" x="2103438" y="6238875"/>
          <p14:tracePt t="189297" x="2103438" y="6248400"/>
          <p14:tracePt t="189307" x="2103438" y="6256338"/>
          <p14:tracePt t="189844" x="2111375" y="6256338"/>
          <p14:tracePt t="189851" x="2120900" y="6265863"/>
          <p14:tracePt t="190060" x="2120900" y="6275388"/>
          <p14:tracePt t="190074" x="2120900" y="6283325"/>
          <p14:tracePt t="190173" x="2120900" y="6275388"/>
          <p14:tracePt t="190181" x="2120900" y="6265863"/>
          <p14:tracePt t="190186" x="2120900" y="6238875"/>
          <p14:tracePt t="190202" x="2120900" y="6221413"/>
          <p14:tracePt t="190213" x="2120900" y="6186488"/>
          <p14:tracePt t="190225" x="2120900" y="6176963"/>
          <p14:tracePt t="190234" x="2111375" y="6151563"/>
          <p14:tracePt t="190243" x="2111375" y="6142038"/>
          <p14:tracePt t="190314" x="2103438" y="6159500"/>
          <p14:tracePt t="190323" x="2103438" y="6186488"/>
          <p14:tracePt t="190332" x="2103438" y="6194425"/>
          <p14:tracePt t="190339" x="2103438" y="6213475"/>
          <p14:tracePt t="190354" x="2103438" y="6230938"/>
          <p14:tracePt t="190364" x="2103438" y="6238875"/>
          <p14:tracePt t="190377" x="2103438" y="6248400"/>
          <p14:tracePt t="190603" x="2103438" y="6256338"/>
          <p14:tracePt t="190892" x="2103438" y="6265863"/>
          <p14:tracePt t="190922" x="2103438" y="6275388"/>
          <p14:tracePt t="190970" x="2103438" y="6283325"/>
          <p14:tracePt t="190978" x="2103438" y="6292850"/>
          <p14:tracePt t="190986" x="2103438" y="6300788"/>
          <p14:tracePt t="190994" x="2103438" y="6345238"/>
          <p14:tracePt t="191002" x="2103438" y="6389688"/>
          <p14:tracePt t="191014" x="2128838" y="6442075"/>
          <p14:tracePt t="191019" x="2182813" y="6521450"/>
          <p14:tracePt t="191028" x="2208213" y="6602413"/>
          <p14:tracePt t="191039" x="2279650" y="6681788"/>
          <p14:tracePt t="191044" x="2306638" y="6724650"/>
          <p14:tracePt t="191049" x="2349500" y="6786563"/>
          <p14:tracePt t="191241" x="2730500" y="6805613"/>
          <p14:tracePt t="191252" x="2730500" y="6761163"/>
          <p14:tracePt t="191260" x="2730500" y="6734175"/>
          <p14:tracePt t="191270" x="2738438" y="6716713"/>
          <p14:tracePt t="191275" x="2755900" y="6689725"/>
          <p14:tracePt t="191282" x="2755900" y="6681788"/>
          <p14:tracePt t="191289" x="2755900" y="6654800"/>
          <p14:tracePt t="191297" x="2755900" y="6645275"/>
          <p14:tracePt t="191306" x="2755900" y="6637338"/>
          <p14:tracePt t="191313" x="2765425" y="6619875"/>
          <p14:tracePt t="191330" x="2765425" y="6610350"/>
          <p14:tracePt t="191339" x="2773363" y="6602413"/>
          <p14:tracePt t="191347" x="2782888" y="6583363"/>
          <p14:tracePt t="191357" x="2782888" y="6575425"/>
          <p14:tracePt t="191373" x="2782888" y="6565900"/>
          <p14:tracePt t="191377" x="2782888" y="6557963"/>
          <p14:tracePt t="191385" x="2792413" y="6557963"/>
          <p14:tracePt t="191397" x="2800350" y="6548438"/>
          <p14:tracePt t="191403" x="2800350" y="6540500"/>
          <p14:tracePt t="191411" x="2809875" y="6530975"/>
          <p14:tracePt t="191422" x="2809875" y="6521450"/>
          <p14:tracePt t="191433" x="2827338" y="6503988"/>
          <p14:tracePt t="191441" x="2827338" y="6496050"/>
          <p14:tracePt t="191450" x="2844800" y="6478588"/>
          <p14:tracePt t="191459" x="2854325" y="6478588"/>
          <p14:tracePt t="191466" x="2854325" y="6469063"/>
          <p14:tracePt t="191473" x="2862263" y="6459538"/>
          <p14:tracePt t="191482" x="2862263" y="6451600"/>
          <p14:tracePt t="191489" x="2879725" y="6434138"/>
          <p14:tracePt t="191497" x="2889250" y="6407150"/>
          <p14:tracePt t="191506" x="2889250" y="6399213"/>
          <p14:tracePt t="191514" x="2897188" y="6389688"/>
          <p14:tracePt t="191529" x="2906713" y="6372225"/>
          <p14:tracePt t="191540" x="2906713" y="6362700"/>
          <p14:tracePt t="191554" x="2906713" y="6354763"/>
          <p14:tracePt t="191564" x="2916238" y="6345238"/>
          <p14:tracePt t="191571" x="2916238" y="6337300"/>
          <p14:tracePt t="191578" x="2916238" y="6318250"/>
          <p14:tracePt t="191588" x="2916238" y="6310313"/>
          <p14:tracePt t="191593" x="2924175" y="6300788"/>
          <p14:tracePt t="191613" x="2924175" y="6292850"/>
          <p14:tracePt t="191760" x="2924175" y="6283325"/>
          <p14:tracePt t="192048" x="2924175" y="6275388"/>
          <p14:tracePt t="192062" x="2924175" y="6265863"/>
          <p14:tracePt t="192070" x="2933700" y="6256338"/>
          <p14:tracePt t="192082" x="2959100" y="6256338"/>
          <p14:tracePt t="192085" x="2968625" y="6248400"/>
          <p14:tracePt t="192097" x="3003550" y="6238875"/>
          <p14:tracePt t="192102" x="3021013" y="6230938"/>
          <p14:tracePt t="192113" x="3038475" y="6230938"/>
          <p14:tracePt t="192117" x="3048000" y="6230938"/>
          <p14:tracePt t="192125" x="3065463" y="6221413"/>
          <p14:tracePt t="192134" x="3074988" y="6221413"/>
          <p14:tracePt t="192157" x="3092450" y="6221413"/>
          <p14:tracePt t="192166" x="3100388" y="6221413"/>
          <p14:tracePt t="192191" x="3109913" y="6221413"/>
          <p14:tracePt t="192205" x="3119438" y="6221413"/>
          <p14:tracePt t="192222" x="3144838" y="6221413"/>
          <p14:tracePt t="192230" x="3154363" y="6221413"/>
          <p14:tracePt t="192255" x="3171825" y="6221413"/>
          <p14:tracePt t="192263" x="3179763" y="6221413"/>
          <p14:tracePt t="192270" x="3198813" y="6221413"/>
          <p14:tracePt t="192281" x="3216275" y="6230938"/>
          <p14:tracePt t="192288" x="3224213" y="6230938"/>
          <p14:tracePt t="192294" x="3241675" y="6230938"/>
          <p14:tracePt t="192306" x="3251200" y="6230938"/>
          <p14:tracePt t="192310" x="3260725" y="6230938"/>
          <p14:tracePt t="192318" x="3260725" y="6238875"/>
          <p14:tracePt t="192330" x="3268663" y="6238875"/>
          <p14:tracePt t="192333" x="3278188" y="6238875"/>
          <p14:tracePt t="192350" x="3303588" y="6238875"/>
          <p14:tracePt t="192359" x="3313113" y="6238875"/>
          <p14:tracePt t="192366" x="3322638" y="6238875"/>
          <p14:tracePt t="192373" x="3330575" y="6238875"/>
          <p14:tracePt t="192382" x="3340100" y="6238875"/>
          <p14:tracePt t="192389" x="3348038" y="6238875"/>
          <p14:tracePt t="192430" x="3357563" y="6238875"/>
          <p14:tracePt t="192942" x="3375025" y="6238875"/>
          <p14:tracePt t="192949" x="3382963" y="6238875"/>
          <p14:tracePt t="192957" x="3392488" y="6238875"/>
          <p14:tracePt t="192973" x="3402013" y="6238875"/>
          <p14:tracePt t="192982" x="3409950" y="6238875"/>
          <p14:tracePt t="193006" x="3419475" y="6230938"/>
          <p14:tracePt t="193039" x="3436938" y="6230938"/>
          <p14:tracePt t="193048" x="3444875" y="6230938"/>
          <p14:tracePt t="193055" x="3454400" y="6230938"/>
          <p14:tracePt t="193064" x="3471863" y="6221413"/>
          <p14:tracePt t="193086" x="3489325" y="6213475"/>
          <p14:tracePt t="193101" x="3498850" y="6213475"/>
          <p14:tracePt t="193111" x="3506788" y="6203950"/>
          <p14:tracePt t="193165" x="3525838" y="6203950"/>
          <p14:tracePt t="193173" x="3568700" y="6203950"/>
          <p14:tracePt t="193181" x="3622675" y="6248400"/>
          <p14:tracePt t="193192" x="3657600" y="6275388"/>
          <p14:tracePt t="193199" x="3684588" y="6292850"/>
          <p14:tracePt t="193205" x="3692525" y="6318250"/>
          <p14:tracePt t="193213" x="3709988" y="6362700"/>
          <p14:tracePt t="193222" x="3729038" y="6424613"/>
          <p14:tracePt t="193231" x="3736975" y="6451600"/>
          <p14:tracePt t="193239" x="3736975" y="6469063"/>
          <p14:tracePt t="193246" x="3746500" y="6478588"/>
          <p14:tracePt t="193260" x="3746500" y="6486525"/>
          <p14:tracePt t="193263" x="3746500" y="6503988"/>
          <p14:tracePt t="193274" x="3746500" y="6513513"/>
          <p14:tracePt t="193279" x="3746500" y="6521450"/>
          <p14:tracePt t="193287" x="3746500" y="6530975"/>
          <p14:tracePt t="193391" x="3746500" y="6521450"/>
          <p14:tracePt t="193403" x="3746500" y="6513513"/>
          <p14:tracePt t="193412" x="3736975" y="6503988"/>
          <p14:tracePt t="193426" x="3729038" y="6496050"/>
          <p14:tracePt t="193438" x="3719513" y="6496050"/>
          <p14:tracePt t="193455" x="3709988" y="6486525"/>
          <p14:tracePt t="193470" x="3702050" y="6478588"/>
          <p14:tracePt t="193485" x="3692525" y="6459538"/>
          <p14:tracePt t="193496" x="3684588" y="6451600"/>
          <p14:tracePt t="193504" x="3667125" y="6442075"/>
          <p14:tracePt t="193510" x="3657600" y="6442075"/>
          <p14:tracePt t="193522" x="3640138" y="6424613"/>
          <p14:tracePt t="193527" x="3630613" y="6416675"/>
          <p14:tracePt t="193534" x="3613150" y="6399213"/>
          <p14:tracePt t="193543" x="3605213" y="6399213"/>
          <p14:tracePt t="193549" x="3595688" y="6380163"/>
          <p14:tracePt t="193557" x="3595688" y="6372225"/>
          <p14:tracePt t="193566" x="3595688" y="6362700"/>
          <p14:tracePt t="193582" x="3595688" y="6345238"/>
          <p14:tracePt t="193589" x="3578225" y="6327775"/>
          <p14:tracePt t="193598" x="3578225" y="6318250"/>
          <p14:tracePt t="193605" x="3568700" y="6310313"/>
          <p14:tracePt t="193622" x="3568700" y="6300788"/>
          <p14:tracePt t="193646" x="3568700" y="6292850"/>
          <p14:tracePt t="193663" x="3568700" y="6283325"/>
          <p14:tracePt t="193670" x="3568700" y="6275388"/>
          <p14:tracePt t="193680" x="3568700" y="6265863"/>
          <p14:tracePt t="193693" x="3568700" y="6256338"/>
          <p14:tracePt t="193725" x="3568700" y="6248400"/>
          <p14:tracePt t="193743" x="3568700" y="6230938"/>
          <p14:tracePt t="193750" x="3568700" y="6221413"/>
          <p14:tracePt t="194548" x="3560763" y="6221413"/>
          <p14:tracePt t="195674" x="3560763" y="6238875"/>
          <p14:tracePt t="195683" x="3560763" y="6248400"/>
          <p14:tracePt t="195689" x="3560763" y="6283325"/>
          <p14:tracePt t="195698" x="3560763" y="6292850"/>
          <p14:tracePt t="195705" x="3560763" y="6337300"/>
          <p14:tracePt t="195713" x="3560763" y="6362700"/>
          <p14:tracePt t="195721" x="3560763" y="6380163"/>
          <p14:tracePt t="195730" x="3560763" y="6424613"/>
          <p14:tracePt t="195738" x="3560763" y="6451600"/>
          <p14:tracePt t="195746" x="3560763" y="6459538"/>
          <p14:tracePt t="195754" x="3560763" y="6469063"/>
          <p14:tracePt t="195762" x="3560763" y="6486525"/>
          <p14:tracePt t="195771" x="3560763" y="6496050"/>
          <p14:tracePt t="195834" x="3560763" y="6503988"/>
          <p14:tracePt t="195850" x="3543300" y="6503988"/>
          <p14:tracePt t="195861" x="3516313" y="6486525"/>
          <p14:tracePt t="195866" x="3463925" y="6451600"/>
          <p14:tracePt t="195874" x="3436938" y="6416675"/>
          <p14:tracePt t="195882" x="3419475" y="6399213"/>
          <p14:tracePt t="195889" x="3392488" y="6372225"/>
          <p14:tracePt t="195898" x="3348038" y="6310313"/>
          <p14:tracePt t="195905" x="3330575" y="6283325"/>
          <p14:tracePt t="195914" x="3295650" y="6238875"/>
          <p14:tracePt t="195921" x="3268663" y="6203950"/>
          <p14:tracePt t="195929" x="3251200" y="6186488"/>
          <p14:tracePt t="195937" x="3224213" y="6159500"/>
          <p14:tracePt t="195946" x="3206750" y="6142038"/>
          <p14:tracePt t="195959" x="3189288" y="6124575"/>
          <p14:tracePt t="195961" x="3179763" y="6115050"/>
          <p14:tracePt t="196412" x="3179763" y="6151563"/>
          <p14:tracePt t="196419" x="3189288" y="6176963"/>
          <p14:tracePt t="196425" x="3198813" y="6194425"/>
          <p14:tracePt t="196434" x="3198813" y="6213475"/>
          <p14:tracePt t="196446" x="3198813" y="6230938"/>
          <p14:tracePt t="196449" x="3198813" y="6238875"/>
          <p14:tracePt t="196458" x="3198813" y="6265863"/>
          <p14:tracePt t="196621" x="3206750" y="6275388"/>
          <p14:tracePt t="196634" x="3216275" y="6275388"/>
          <p14:tracePt t="196682" x="3233738" y="6275388"/>
          <p14:tracePt t="196689" x="3241675" y="6275388"/>
          <p14:tracePt t="196698" x="3251200" y="6275388"/>
          <p14:tracePt t="196713" x="3260725" y="6265863"/>
          <p14:tracePt t="196721" x="3260725" y="6256338"/>
          <p14:tracePt t="196737" x="3268663" y="6256338"/>
          <p14:tracePt t="196745" x="3295650" y="6256338"/>
          <p14:tracePt t="196754" x="3303588" y="6256338"/>
          <p14:tracePt t="196762" x="3322638" y="6238875"/>
          <p14:tracePt t="196770" x="3330575" y="6238875"/>
          <p14:tracePt t="196778" x="3340100" y="6230938"/>
          <p14:tracePt t="196788" x="3357563" y="6213475"/>
          <p14:tracePt t="196795" x="3357563" y="6203950"/>
          <p14:tracePt t="196802" x="3365500" y="6194425"/>
          <p14:tracePt t="196812" x="3375025" y="6186488"/>
          <p14:tracePt t="196828" x="3382963" y="6169025"/>
          <p14:tracePt t="196834" x="3392488" y="6151563"/>
          <p14:tracePt t="196845" x="3392488" y="6142038"/>
          <p14:tracePt t="196862" x="3402013" y="6124575"/>
          <p14:tracePt t="196870" x="3402013" y="6115050"/>
          <p14:tracePt t="197040" x="3402013" y="6124575"/>
          <p14:tracePt t="197049" x="3402013" y="6134100"/>
          <p14:tracePt t="197056" x="3402013" y="6142038"/>
          <p14:tracePt t="197071" x="3402013" y="6151563"/>
          <p14:tracePt t="197079" x="3402013" y="6159500"/>
          <p14:tracePt t="197087" x="3402013" y="6169025"/>
          <p14:tracePt t="197093" x="3402013" y="6176963"/>
          <p14:tracePt t="197118" x="3402013" y="6186488"/>
          <p14:tracePt t="197265" x="3419475" y="6213475"/>
          <p14:tracePt t="197275" x="3427413" y="6221413"/>
          <p14:tracePt t="197278" x="3463925" y="6248400"/>
          <p14:tracePt t="197289" x="3489325" y="6292850"/>
          <p14:tracePt t="197299" x="3533775" y="6337300"/>
          <p14:tracePt t="197302" x="3595688" y="6389688"/>
          <p14:tracePt t="197312" x="3667125" y="6451600"/>
          <p14:tracePt t="197318" x="3729038" y="6530975"/>
          <p14:tracePt t="197328" x="3789363" y="6575425"/>
          <p14:tracePt t="197333" x="3825875" y="6592888"/>
          <p14:tracePt t="197345" x="3878263" y="6637338"/>
          <p14:tracePt t="197350" x="3949700" y="6707188"/>
          <p14:tracePt t="197362" x="4046538" y="6769100"/>
          <p14:tracePt t="197365" x="4125913" y="6823075"/>
          <p14:tracePt t="197545" x="4584700" y="6778625"/>
          <p14:tracePt t="197549" x="4584700" y="6751638"/>
          <p14:tracePt t="197560" x="4584700" y="6716713"/>
          <p14:tracePt t="197566" x="4584700" y="6664325"/>
          <p14:tracePt t="197577" x="4584700" y="6619875"/>
          <p14:tracePt t="197581" x="4584700" y="6583363"/>
          <p14:tracePt t="197589" x="4584700" y="6575425"/>
          <p14:tracePt t="197598" x="4584700" y="6557963"/>
          <p14:tracePt t="197607" x="4594225" y="6540500"/>
          <p14:tracePt t="197638" x="4594225" y="6530975"/>
          <p14:tracePt t="197646" x="4594225" y="6521450"/>
          <p14:tracePt t="197678" x="4594225" y="6513513"/>
          <p14:tracePt t="197710" x="4594225" y="6496050"/>
          <p14:tracePt t="197718" x="4594225" y="6486525"/>
          <p14:tracePt t="197728" x="4594225" y="6478588"/>
          <p14:tracePt t="197741" x="4594225" y="6469063"/>
          <p14:tracePt t="197760" x="4594225" y="6459538"/>
          <p14:tracePt t="197778" x="4594225" y="6451600"/>
          <p14:tracePt t="197789" x="4594225" y="6442075"/>
          <p14:tracePt t="197807" x="4594225" y="6434138"/>
          <p14:tracePt t="197814" x="4594225" y="6424613"/>
          <p14:tracePt t="197821" x="4594225" y="6416675"/>
          <p14:tracePt t="197829" x="4594225" y="6407150"/>
          <p14:tracePt t="197837" x="4594225" y="6399213"/>
          <p14:tracePt t="197845" x="4594225" y="6380163"/>
          <p14:tracePt t="197918" x="4602163" y="6407150"/>
          <p14:tracePt t="197926" x="4611688" y="6407150"/>
          <p14:tracePt t="197934" x="4638675" y="6451600"/>
          <p14:tracePt t="197945" x="4646613" y="6486525"/>
          <p14:tracePt t="197950" x="4656138" y="6548438"/>
          <p14:tracePt t="197961" x="4683125" y="6592888"/>
          <p14:tracePt t="197966" x="4691063" y="6619875"/>
          <p14:tracePt t="197977" x="4708525" y="6645275"/>
          <p14:tracePt t="197981" x="4718050" y="6707188"/>
          <p14:tracePt t="197990" x="4725988" y="6724650"/>
          <p14:tracePt t="197998" x="4735513" y="6734175"/>
          <p14:tracePt t="198010" x="4745038" y="6751638"/>
          <p14:tracePt t="198014" x="4752975" y="6751638"/>
          <p14:tracePt t="198021" x="4762500" y="6769100"/>
          <p14:tracePt t="198029" x="4770438" y="6778625"/>
          <p14:tracePt t="198047" x="4797425" y="6786563"/>
          <p14:tracePt t="198056" x="4805363" y="6786563"/>
          <p14:tracePt t="198065" x="4814888" y="6796088"/>
          <p14:tracePt t="198078" x="4824413" y="6796088"/>
          <p14:tracePt t="198093" x="4841875" y="6796088"/>
          <p14:tracePt t="198102" x="4849813" y="6796088"/>
          <p14:tracePt t="198111" x="4859338" y="6796088"/>
          <p14:tracePt t="198128" x="4876800" y="6796088"/>
          <p14:tracePt t="198142" x="4894263" y="6796088"/>
          <p14:tracePt t="198153" x="4903788" y="6796088"/>
          <p14:tracePt t="198157" x="4911725" y="6796088"/>
          <p14:tracePt t="198173" x="4948238" y="6778625"/>
          <p14:tracePt t="198182" x="4956175" y="6769100"/>
          <p14:tracePt t="198189" x="4965700" y="6761163"/>
          <p14:tracePt t="198198" x="4983163" y="6743700"/>
          <p14:tracePt t="198207" x="5000625" y="6724650"/>
          <p14:tracePt t="198214" x="5008563" y="6716713"/>
          <p14:tracePt t="198229" x="5018088" y="6707188"/>
          <p14:tracePt t="198237" x="5018088" y="6681788"/>
          <p14:tracePt t="198245" x="5018088" y="6672263"/>
          <p14:tracePt t="198254" x="5027613" y="6645275"/>
          <p14:tracePt t="198261" x="5035550" y="6627813"/>
          <p14:tracePt t="198271" x="5035550" y="6610350"/>
          <p14:tracePt t="198278" x="5035550" y="6583363"/>
          <p14:tracePt t="198288" x="5035550" y="6565900"/>
          <p14:tracePt t="198296" x="5035550" y="6540500"/>
          <p14:tracePt t="198304" x="5035550" y="6513513"/>
          <p14:tracePt t="198311" x="5035550" y="6496050"/>
          <p14:tracePt t="198320" x="5035550" y="6486525"/>
          <p14:tracePt t="198326" x="5035550" y="6469063"/>
          <p14:tracePt t="198334" x="5035550" y="6451600"/>
          <p14:tracePt t="198345" x="5035550" y="6442075"/>
          <p14:tracePt t="198349" x="5035550" y="6434138"/>
          <p14:tracePt t="198366" x="5035550" y="6424613"/>
          <p14:tracePt t="198377" x="5027613" y="6416675"/>
          <p14:tracePt t="198446" x="5018088" y="6399213"/>
          <p14:tracePt t="198454" x="5018088" y="6389688"/>
          <p14:tracePt t="198509" x="5018088" y="6372225"/>
          <p14:tracePt t="198518" x="5018088" y="6362700"/>
          <p14:tracePt t="198984" x="5018088" y="6372225"/>
          <p14:tracePt t="198992" x="5018088" y="6380163"/>
          <p14:tracePt t="198999" x="5045075" y="6416675"/>
          <p14:tracePt t="199005" x="5053013" y="6434138"/>
          <p14:tracePt t="199015" x="5070475" y="6469063"/>
          <p14:tracePt t="199021" x="5124450" y="6513513"/>
          <p14:tracePt t="199029" x="5132388" y="6557963"/>
          <p14:tracePt t="199037" x="5151438" y="6583363"/>
          <p14:tracePt t="199046" x="5168900" y="6627813"/>
          <p14:tracePt t="199058" x="5176838" y="6637338"/>
          <p14:tracePt t="199062" x="5186363" y="6654800"/>
          <p14:tracePt t="199070" x="5203825" y="6681788"/>
          <p14:tracePt t="199078" x="5211763" y="6699250"/>
          <p14:tracePt t="199095" x="5230813" y="6724650"/>
          <p14:tracePt t="199103" x="5238750" y="6734175"/>
          <p14:tracePt t="199127" x="5248275" y="6743700"/>
          <p14:tracePt t="199162" x="5256213" y="6743700"/>
          <p14:tracePt t="199166" x="5273675" y="6743700"/>
          <p14:tracePt t="199173" x="5300663" y="6743700"/>
          <p14:tracePt t="199182" x="5318125" y="6743700"/>
          <p14:tracePt t="199194" x="5354638" y="6743700"/>
          <p14:tracePt t="199198" x="5380038" y="6743700"/>
          <p14:tracePt t="199207" x="5414963" y="6743700"/>
          <p14:tracePt t="199214" x="5476875" y="6743700"/>
          <p14:tracePt t="199221" x="5521325" y="6743700"/>
          <p14:tracePt t="199230" x="5565775" y="6724650"/>
          <p14:tracePt t="199237" x="5637213" y="6699250"/>
          <p14:tracePt t="199245" x="5672138" y="6664325"/>
          <p14:tracePt t="199253" x="5716588" y="6645275"/>
          <p14:tracePt t="199262" x="5741988" y="6619875"/>
          <p14:tracePt t="199270" x="5761038" y="6602413"/>
          <p14:tracePt t="199278" x="5786438" y="6583363"/>
          <p14:tracePt t="199287" x="5840413" y="6565900"/>
          <p14:tracePt t="199294" x="5848350" y="6557963"/>
          <p14:tracePt t="199308" x="5848350" y="6530975"/>
          <p14:tracePt t="199310" x="5848350" y="6521450"/>
          <p14:tracePt t="199320" x="5857875" y="6513513"/>
          <p14:tracePt t="199366" x="5857875" y="6496050"/>
          <p14:tracePt t="199381" x="5857875" y="6478588"/>
          <p14:tracePt t="199390" x="5857875" y="6469063"/>
          <p14:tracePt t="199398" x="5857875" y="6459538"/>
          <p14:tracePt t="199410" x="5865813" y="6442075"/>
          <p14:tracePt t="199414" x="5875338" y="6424613"/>
          <p14:tracePt t="199422" x="5902325" y="6407150"/>
          <p14:tracePt t="199429" x="5919788" y="6362700"/>
          <p14:tracePt t="199437" x="5927725" y="6354763"/>
          <p14:tracePt t="199445" x="5937250" y="6345238"/>
          <p14:tracePt t="199461" x="5945188" y="6337300"/>
          <p14:tracePt t="199476" x="5972175" y="6318250"/>
          <p14:tracePt t="199477" x="5981700" y="6310313"/>
          <p14:tracePt t="199493" x="5989638" y="6300788"/>
          <p14:tracePt t="200324" x="5999163" y="6292850"/>
          <p14:tracePt t="200338" x="6024563" y="6292850"/>
          <p14:tracePt t="200348" x="6061075" y="6292850"/>
          <p14:tracePt t="200353" x="6086475" y="6292850"/>
          <p14:tracePt t="200362" x="6157913" y="6275388"/>
          <p14:tracePt t="200370" x="6219825" y="6248400"/>
          <p14:tracePt t="200378" x="6299200" y="6221413"/>
          <p14:tracePt t="200386" x="6361113" y="6194425"/>
          <p14:tracePt t="200394" x="6450013" y="6169025"/>
          <p14:tracePt t="200403" x="6554788" y="6159500"/>
          <p14:tracePt t="200410" x="6705600" y="6124575"/>
          <p14:tracePt t="200420" x="6829425" y="6115050"/>
          <p14:tracePt t="200427" x="6953250" y="6097588"/>
          <p14:tracePt t="200434" x="7059613" y="6097588"/>
          <p14:tracePt t="200444" x="7146925" y="6097588"/>
          <p14:tracePt t="200450" x="7218363" y="6097588"/>
          <p14:tracePt t="200457" x="7288213" y="6097588"/>
          <p14:tracePt t="200466" x="7332663" y="6097588"/>
          <p14:tracePt t="200476" x="7342188" y="6097588"/>
          <p14:tracePt t="200482" x="7350125" y="6097588"/>
          <p14:tracePt t="200595" x="7342188" y="6107113"/>
          <p14:tracePt t="200612" x="7315200" y="6115050"/>
          <p14:tracePt t="200622" x="7305675" y="6115050"/>
          <p14:tracePt t="200626" x="7297738" y="6124575"/>
          <p14:tracePt t="200644" x="7280275" y="6134100"/>
          <p14:tracePt t="200650" x="7270750" y="6134100"/>
          <p14:tracePt t="200661" x="7253288" y="6142038"/>
          <p14:tracePt t="200666" x="7243763" y="6142038"/>
          <p14:tracePt t="200673" x="7235825" y="6159500"/>
          <p14:tracePt t="200682" x="7226300" y="6159500"/>
          <p14:tracePt t="200693" x="7208838" y="6169025"/>
          <p14:tracePt t="200697" x="7200900" y="6169025"/>
          <p14:tracePt t="200710" x="7191375" y="6169025"/>
          <p14:tracePt t="200723" x="7183438" y="6169025"/>
          <p14:tracePt t="200730" x="7173913" y="6169025"/>
          <p14:tracePt t="200737" x="7164388" y="6169025"/>
          <p14:tracePt t="200754" x="7146925" y="6169025"/>
          <p14:tracePt t="200762" x="7138988" y="6169025"/>
          <p14:tracePt t="200769" x="7121525" y="6169025"/>
          <p14:tracePt t="200777" x="7112000" y="6169025"/>
          <p14:tracePt t="200786" x="7102475" y="6169025"/>
          <p14:tracePt t="200794" x="7094538" y="6169025"/>
          <p14:tracePt t="200803" x="7085013" y="6169025"/>
          <p14:tracePt t="200810" x="7077075" y="6159500"/>
          <p14:tracePt t="200820" x="7059613" y="6159500"/>
          <p14:tracePt t="200827" x="7050088" y="6151563"/>
          <p14:tracePt t="200834" x="7050088" y="6142038"/>
          <p14:tracePt t="200850" x="7040563" y="6142038"/>
          <p14:tracePt t="200866" x="7023100" y="6124575"/>
          <p14:tracePt t="200877" x="7015163" y="6115050"/>
          <p14:tracePt t="200898" x="7015163" y="6107113"/>
          <p14:tracePt t="200910" x="7015163" y="6097588"/>
          <p14:tracePt t="200913" x="7015163" y="6080125"/>
          <p14:tracePt t="200921" x="7015163" y="6072188"/>
          <p14:tracePt t="200930" x="7015163" y="6062663"/>
          <p14:tracePt t="200939" x="7015163" y="6045200"/>
          <p14:tracePt t="200953" x="7015163" y="6010275"/>
          <p14:tracePt t="200961" x="7015163" y="6000750"/>
          <p14:tracePt t="200970" x="7032625" y="5983288"/>
          <p14:tracePt t="200977" x="7067550" y="5956300"/>
          <p14:tracePt t="200987" x="7102475" y="5938838"/>
          <p14:tracePt t="200994" x="7156450" y="5903913"/>
          <p14:tracePt t="201003" x="7200900" y="5894388"/>
          <p14:tracePt t="201010" x="7280275" y="5867400"/>
          <p14:tracePt t="201020" x="7332663" y="5859463"/>
          <p14:tracePt t="201027" x="7412038" y="5824538"/>
          <p14:tracePt t="201033" x="7456488" y="5807075"/>
          <p14:tracePt t="201043" x="7527925" y="5797550"/>
          <p14:tracePt t="201050" x="7632700" y="5780088"/>
          <p14:tracePt t="201057" x="7739063" y="5770563"/>
          <p14:tracePt t="201066" x="7872413" y="5753100"/>
          <p14:tracePt t="201077" x="8013700" y="5745163"/>
          <p14:tracePt t="201082" x="8154988" y="5726113"/>
          <p14:tracePt t="201093" x="8313738" y="5700713"/>
          <p14:tracePt t="201097" x="8472488" y="5673725"/>
          <p14:tracePt t="201111" x="8648700" y="5638800"/>
          <p14:tracePt t="201113" x="8826500" y="5621338"/>
          <p14:tracePt t="201121" x="9020175" y="5611813"/>
          <p14:tracePt t="201130" x="9215438" y="5594350"/>
          <p14:tracePt t="201139" x="9409113" y="5576888"/>
          <p14:tracePt t="201146" x="9629775" y="5567363"/>
          <p14:tracePt t="201153" x="9850438" y="5567363"/>
          <p14:tracePt t="201161" x="10098088" y="5567363"/>
          <p14:tracePt t="201169" x="10390188" y="5567363"/>
          <p14:tracePt t="201177" x="10645775" y="5567363"/>
          <p14:tracePt t="201186" x="10901363" y="5567363"/>
          <p14:tracePt t="201193" x="11123613" y="5567363"/>
          <p14:tracePt t="201203" x="11334750" y="5567363"/>
          <p14:tracePt t="201210" x="11530013" y="5567363"/>
          <p14:tracePt t="201219" x="11741150" y="5567363"/>
          <p14:tracePt t="201226" x="11936413" y="5567363"/>
          <p14:tracePt t="201237" x="12112625" y="5567363"/>
          <p14:tracePt t="201442" x="12085638" y="6619875"/>
          <p14:tracePt t="201452" x="11998325" y="6645275"/>
          <p14:tracePt t="201459" x="11917363" y="6672263"/>
          <p14:tracePt t="201471" x="11830050" y="6699250"/>
          <p14:tracePt t="201476" x="11733213" y="6716713"/>
          <p14:tracePt t="201482" x="11661775" y="6724650"/>
          <p14:tracePt t="201489" x="11572875" y="6751638"/>
          <p14:tracePt t="201498" x="11476038" y="6769100"/>
          <p14:tracePt t="201510" x="11406188" y="6778625"/>
          <p14:tracePt t="201514" x="11307763" y="6786563"/>
          <p14:tracePt t="201521" x="11237913" y="6805613"/>
          <p14:tracePt t="201530" x="11166475" y="6805613"/>
          <p14:tracePt t="201537" x="11087100" y="6813550"/>
          <p14:tracePt t="201546" x="11017250" y="6813550"/>
          <p14:tracePt t="201553" x="10928350" y="6813550"/>
          <p14:tracePt t="201562" x="10841038" y="6813550"/>
          <p14:tracePt t="201569" x="10734675" y="6813550"/>
          <p14:tracePt t="201578" x="10628313" y="6813550"/>
          <p14:tracePt t="201586" x="10504488" y="6813550"/>
          <p14:tracePt t="201594" x="10380663" y="6813550"/>
          <p14:tracePt t="201602" x="10239375" y="6813550"/>
          <p14:tracePt t="201609" x="10098088" y="6813550"/>
          <p14:tracePt t="201619" x="9939338" y="6813550"/>
          <p14:tracePt t="201635" x="9629775" y="6813550"/>
          <p14:tracePt t="201644" x="9471025" y="6813550"/>
          <p14:tracePt t="201650" x="9312275" y="6813550"/>
          <p14:tracePt t="201661" x="9153525" y="6813550"/>
          <p14:tracePt t="201665" x="8993188" y="6813550"/>
          <p14:tracePt t="201673" x="8834438" y="6813550"/>
          <p14:tracePt t="201682" x="8693150" y="6778625"/>
          <p14:tracePt t="201694" x="8551863" y="6769100"/>
          <p14:tracePt t="201698" x="8437563" y="6743700"/>
          <p14:tracePt t="201711" x="8331200" y="6716713"/>
          <p14:tracePt t="201713" x="8234363" y="6689725"/>
          <p14:tracePt t="201721" x="8145463" y="6654800"/>
          <p14:tracePt t="201729" x="8083550" y="6637338"/>
          <p14:tracePt t="201737" x="8039100" y="6610350"/>
          <p14:tracePt t="201746" x="7996238" y="6592888"/>
          <p14:tracePt t="201755" x="7977188" y="6575425"/>
          <p14:tracePt t="201762" x="7959725" y="6557963"/>
          <p14:tracePt t="201769" x="7951788" y="6548438"/>
          <p14:tracePt t="201777" x="7934325" y="6530975"/>
          <p14:tracePt t="201786" x="7889875" y="6503988"/>
          <p14:tracePt t="201793" x="7880350" y="6503988"/>
          <p14:tracePt t="201803" x="7862888" y="6486525"/>
          <p14:tracePt t="201810" x="7845425" y="6442075"/>
          <p14:tracePt t="201819" x="7835900" y="6416675"/>
          <p14:tracePt t="201826" x="7818438" y="6389688"/>
          <p14:tracePt t="201834" x="7818438" y="6372225"/>
          <p14:tracePt t="201843" x="7818438" y="6345238"/>
          <p14:tracePt t="201850" x="7810500" y="6327775"/>
          <p14:tracePt t="201857" x="7810500" y="6300788"/>
          <p14:tracePt t="201866" x="7810500" y="6283325"/>
          <p14:tracePt t="201877" x="7810500" y="6256338"/>
          <p14:tracePt t="201882" x="7810500" y="6238875"/>
          <p14:tracePt t="201893" x="7810500" y="6230938"/>
          <p14:tracePt t="201897" x="7810500" y="6213475"/>
          <p14:tracePt t="201906" x="7810500" y="6203950"/>
          <p14:tracePt t="201914" x="7810500" y="6194425"/>
          <p14:tracePt t="201927" x="7810500" y="6176963"/>
          <p14:tracePt t="201930" x="7810500" y="6169025"/>
          <p14:tracePt t="201937" x="7818438" y="6142038"/>
          <p14:tracePt t="201946" x="7827963" y="6134100"/>
          <p14:tracePt t="201955" x="7827963" y="6124575"/>
          <p14:tracePt t="201962" x="7845425" y="6115050"/>
          <p14:tracePt t="201969" x="7853363" y="6115050"/>
          <p14:tracePt t="201977" x="7880350" y="6107113"/>
          <p14:tracePt t="201986" x="7897813" y="6097588"/>
          <p14:tracePt t="201994" x="7924800" y="6089650"/>
          <p14:tracePt t="202002" x="7959725" y="6089650"/>
          <p14:tracePt t="202009" x="7986713" y="6080125"/>
          <p14:tracePt t="202020" x="8031163" y="6072188"/>
          <p14:tracePt t="202027" x="8101013" y="6062663"/>
          <p14:tracePt t="202036" x="8154988" y="6045200"/>
          <p14:tracePt t="202043" x="8216900" y="6035675"/>
          <p14:tracePt t="202050" x="8242300" y="6035675"/>
          <p14:tracePt t="202060" x="8296275" y="6027738"/>
          <p14:tracePt t="202066" x="8393113" y="6000750"/>
          <p14:tracePt t="202073" x="8499475" y="5983288"/>
          <p14:tracePt t="202082" x="8623300" y="5973763"/>
          <p14:tracePt t="202093" x="8747125" y="5956300"/>
          <p14:tracePt t="202099" x="8878888" y="5938838"/>
          <p14:tracePt t="202108" x="9020175" y="5911850"/>
          <p14:tracePt t="202118" x="9178925" y="5903913"/>
          <p14:tracePt t="202123" x="9337675" y="5886450"/>
          <p14:tracePt t="202130" x="9515475" y="5867400"/>
          <p14:tracePt t="202142" x="9674225" y="5859463"/>
          <p14:tracePt t="202145" x="9832975" y="5842000"/>
          <p14:tracePt t="202153" x="10009188" y="5824538"/>
          <p14:tracePt t="202161" x="10169525" y="5815013"/>
          <p14:tracePt t="202170" x="10328275" y="5815013"/>
          <p14:tracePt t="202177" x="10487025" y="5815013"/>
          <p14:tracePt t="202186" x="10645775" y="5815013"/>
          <p14:tracePt t="202194" x="10804525" y="5815013"/>
          <p14:tracePt t="202202" x="10945813" y="5815013"/>
          <p14:tracePt t="202210" x="11087100" y="5815013"/>
          <p14:tracePt t="202220" x="11193463" y="5815013"/>
          <p14:tracePt t="202227" x="11299825" y="5815013"/>
          <p14:tracePt t="202236" x="11406188" y="5815013"/>
          <p14:tracePt t="202243" x="11493500" y="5815013"/>
          <p14:tracePt t="202250" x="11582400" y="5815013"/>
          <p14:tracePt t="202260" x="11634788" y="5815013"/>
          <p14:tracePt t="202266" x="11688763" y="5815013"/>
          <p14:tracePt t="202273" x="11733213" y="5815013"/>
          <p14:tracePt t="202282" x="11750675" y="5815013"/>
          <p14:tracePt t="202298" x="11768138" y="5815013"/>
          <p14:tracePt t="202310" x="11776075" y="5815013"/>
          <p14:tracePt t="202313" x="11795125" y="5824538"/>
          <p14:tracePt t="202322" x="11803063" y="5824538"/>
          <p14:tracePt t="202337" x="11820525" y="5842000"/>
          <p14:tracePt t="202346" x="11830050" y="5849938"/>
          <p14:tracePt t="202355" x="11847513" y="5867400"/>
          <p14:tracePt t="202362" x="11847513" y="5876925"/>
          <p14:tracePt t="202369" x="11847513" y="5894388"/>
          <p14:tracePt t="202377" x="11847513" y="5911850"/>
          <p14:tracePt t="202386" x="11847513" y="5938838"/>
          <p14:tracePt t="202393" x="11847513" y="5965825"/>
          <p14:tracePt t="202402" x="11847513" y="5983288"/>
          <p14:tracePt t="202410" x="11820525" y="6000750"/>
          <p14:tracePt t="202419" x="11820525" y="6010275"/>
          <p14:tracePt t="202427" x="11803063" y="6035675"/>
          <p14:tracePt t="202436" x="11776075" y="6062663"/>
          <p14:tracePt t="202443" x="11750675" y="6089650"/>
          <p14:tracePt t="202450" x="11706225" y="6107113"/>
          <p14:tracePt t="202457" x="11679238" y="6124575"/>
          <p14:tracePt t="202466" x="11644313" y="6151563"/>
          <p14:tracePt t="202477" x="11591925" y="6176963"/>
          <p14:tracePt t="202482" x="11564938" y="6194425"/>
          <p14:tracePt t="202493" x="11503025" y="6213475"/>
          <p14:tracePt t="202498" x="11476038" y="6221413"/>
          <p14:tracePt t="202510" x="11431588" y="6256338"/>
          <p14:tracePt t="202514" x="11406188" y="6265863"/>
          <p14:tracePt t="202526" x="11388725" y="6275388"/>
          <p14:tracePt t="202530" x="11352213" y="6292850"/>
          <p14:tracePt t="202537" x="11326813" y="6300788"/>
          <p14:tracePt t="202546" x="11290300" y="6318250"/>
          <p14:tracePt t="202556" x="11255375" y="6337300"/>
          <p14:tracePt t="202562" x="11228388" y="6337300"/>
          <p14:tracePt t="202569" x="11185525" y="6345238"/>
          <p14:tracePt t="202577" x="11158538" y="6362700"/>
          <p14:tracePt t="202588" x="11131550" y="6362700"/>
          <p14:tracePt t="202594" x="11104563" y="6372225"/>
          <p14:tracePt t="202602" x="11061700" y="6372225"/>
          <p14:tracePt t="202610" x="11017250" y="6380163"/>
          <p14:tracePt t="202621" x="10972800" y="6407150"/>
          <p14:tracePt t="202626" x="10937875" y="6407150"/>
          <p14:tracePt t="202636" x="10866438" y="6416675"/>
          <p14:tracePt t="202645" x="10814050" y="6416675"/>
          <p14:tracePt t="202656" x="10734675" y="6442075"/>
          <p14:tracePt t="202661" x="10698163" y="6442075"/>
          <p14:tracePt t="202669" x="10628313" y="6442075"/>
          <p14:tracePt t="202677" x="10521950" y="6442075"/>
          <p14:tracePt t="202686" x="10415588" y="6442075"/>
          <p14:tracePt t="202693" x="10291763" y="6442075"/>
          <p14:tracePt t="202709" x="10133013" y="6459538"/>
          <p14:tracePt t="202711" x="9991725" y="6469063"/>
          <p14:tracePt t="202719" x="9867900" y="6486525"/>
          <p14:tracePt t="202725" x="9726613" y="6486525"/>
          <p14:tracePt t="202736" x="9585325" y="6486525"/>
          <p14:tracePt t="202745" x="9461500" y="6486525"/>
          <p14:tracePt t="202749" x="9302750" y="6486525"/>
          <p14:tracePt t="202759" x="9161463" y="6486525"/>
          <p14:tracePt t="202765" x="9037638" y="6486525"/>
          <p14:tracePt t="202776" x="8896350" y="6486525"/>
          <p14:tracePt t="202781" x="8772525" y="6486525"/>
          <p14:tracePt t="202793" x="8666163" y="6486525"/>
          <p14:tracePt t="202798" x="8561388" y="6486525"/>
          <p14:tracePt t="202810" x="8472488" y="6486525"/>
          <p14:tracePt t="202813" x="8383588" y="6486525"/>
          <p14:tracePt t="202825" x="8313738" y="6486525"/>
          <p14:tracePt t="202830" x="8251825" y="6486525"/>
          <p14:tracePt t="202837" x="8216900" y="6469063"/>
          <p14:tracePt t="202845" x="8180388" y="6451600"/>
          <p14:tracePt t="202853" x="8162925" y="6442075"/>
          <p14:tracePt t="202862" x="8162925" y="6434138"/>
          <p14:tracePt t="202870" x="8154988" y="6424613"/>
          <p14:tracePt t="202877" x="8145463" y="6424613"/>
          <p14:tracePt t="202885" x="8145463" y="6416675"/>
          <p14:tracePt t="202902" x="8145463" y="6407150"/>
          <p14:tracePt t="202919" x="8145463" y="6399213"/>
          <p14:tracePt t="202927" x="8145463" y="6389688"/>
          <p14:tracePt t="202935" x="8145463" y="6362700"/>
          <p14:tracePt t="202943" x="8145463" y="6354763"/>
          <p14:tracePt t="202950" x="8180388" y="6310313"/>
          <p14:tracePt t="202960" x="8259763" y="6283325"/>
          <p14:tracePt t="202966" x="8304213" y="6256338"/>
          <p14:tracePt t="202976" x="8331200" y="6248400"/>
          <p14:tracePt t="202982" x="8383588" y="6238875"/>
          <p14:tracePt t="202989" x="8462963" y="6213475"/>
          <p14:tracePt t="202998" x="8569325" y="6186488"/>
          <p14:tracePt t="203005" x="8720138" y="6159500"/>
          <p14:tracePt t="203014" x="8878888" y="6124575"/>
          <p14:tracePt t="203022" x="9055100" y="6097588"/>
          <p14:tracePt t="203030" x="9250363" y="6072188"/>
          <p14:tracePt t="203037" x="9426575" y="6053138"/>
          <p14:tracePt t="203046" x="9621838" y="6035675"/>
          <p14:tracePt t="203053" x="9798050" y="6035675"/>
          <p14:tracePt t="203062" x="9956800" y="6035675"/>
          <p14:tracePt t="203069" x="10080625" y="6035675"/>
          <p14:tracePt t="203078" x="10186988" y="6035675"/>
          <p14:tracePt t="203085" x="10194925" y="6035675"/>
          <p14:tracePt t="203094" x="10204450" y="6035675"/>
          <p14:tracePt t="203126" x="10186988" y="6035675"/>
          <p14:tracePt t="203135" x="10142538" y="6045200"/>
          <p14:tracePt t="203143" x="10115550" y="6062663"/>
          <p14:tracePt t="203149" x="10063163" y="6072188"/>
          <p14:tracePt t="203160" x="9956800" y="6080125"/>
          <p14:tracePt t="203166" x="9842500" y="6097588"/>
          <p14:tracePt t="203176" x="9718675" y="6107113"/>
          <p14:tracePt t="203182" x="9559925" y="6142038"/>
          <p14:tracePt t="203193" x="9399588" y="6151563"/>
          <p14:tracePt t="203197" x="9223375" y="6169025"/>
          <p14:tracePt t="203210" x="9047163" y="6169025"/>
          <p14:tracePt t="203213" x="8888413" y="6169025"/>
          <p14:tracePt t="203227" x="8747125" y="6169025"/>
          <p14:tracePt t="203229" x="8623300" y="6169025"/>
          <p14:tracePt t="203237" x="8534400" y="6169025"/>
          <p14:tracePt t="203246" x="8516938" y="6169025"/>
          <p14:tracePt t="203302" x="8543925" y="6169025"/>
          <p14:tracePt t="203310" x="8578850" y="6169025"/>
          <p14:tracePt t="203319" x="8613775" y="6169025"/>
          <p14:tracePt t="203326" x="8685213" y="6169025"/>
          <p14:tracePt t="203335" x="8720138" y="6159500"/>
          <p14:tracePt t="203343" x="8728075" y="6159500"/>
          <p14:tracePt t="203349" x="8764588" y="6159500"/>
          <p14:tracePt t="203360" x="8772525" y="6159500"/>
          <p14:tracePt t="205052" x="8772525" y="6186488"/>
          <p14:tracePt t="205059" x="8772525" y="6194425"/>
          <p14:tracePt t="205204" x="8782050" y="6203950"/>
          <p14:tracePt t="205604" x="8772525" y="6213475"/>
          <p14:tracePt t="205612" x="8764588" y="6213475"/>
          <p14:tracePt t="205618" x="8720138" y="6221413"/>
          <p14:tracePt t="205634" x="8693150" y="6238875"/>
          <p14:tracePt t="205635" x="8623300" y="6265863"/>
          <p14:tracePt t="205644" x="8578850" y="6275388"/>
          <p14:tracePt t="205651" x="8524875" y="6283325"/>
          <p14:tracePt t="205660" x="8410575" y="6310313"/>
          <p14:tracePt t="205666" x="8286750" y="6345238"/>
          <p14:tracePt t="205674" x="8145463" y="6354763"/>
          <p14:tracePt t="205682" x="7996238" y="6399213"/>
          <p14:tracePt t="205692" x="7835900" y="6442075"/>
          <p14:tracePt t="205697" x="7677150" y="6469063"/>
          <p14:tracePt t="205705" x="7518400" y="6503988"/>
          <p14:tracePt t="205714" x="7367588" y="6530975"/>
          <p14:tracePt t="205724" x="7208838" y="6575425"/>
          <p14:tracePt t="205730" x="7067550" y="6602413"/>
          <p14:tracePt t="205741" x="6926263" y="6627813"/>
          <p14:tracePt t="205746" x="6794500" y="6672263"/>
          <p14:tracePt t="205757" x="6653213" y="6716713"/>
          <p14:tracePt t="205762" x="6537325" y="6761163"/>
          <p14:tracePt t="205769" x="6413500" y="6786563"/>
          <p14:tracePt t="205777" x="6299200" y="6813550"/>
          <p14:tracePt t="205785" x="6192838" y="6840538"/>
          <p14:tracePt t="206177" x="2208213" y="6823075"/>
          <p14:tracePt t="206185" x="2084388" y="6813550"/>
          <p14:tracePt t="206193" x="1943100" y="6796088"/>
          <p14:tracePt t="206201" x="1819275" y="6778625"/>
          <p14:tracePt t="206210" x="1687513" y="6769100"/>
          <p14:tracePt t="206218" x="1573213" y="6769100"/>
          <p14:tracePt t="206227" x="1439863" y="6751638"/>
          <p14:tracePt t="206234" x="1333500" y="6743700"/>
          <p14:tracePt t="206242" x="1228725" y="6724650"/>
          <p14:tracePt t="206251" x="1139825" y="6724650"/>
          <p14:tracePt t="206258" x="1042988" y="6716713"/>
          <p14:tracePt t="206267" x="971550" y="6689725"/>
          <p14:tracePt t="206274" x="909638" y="6681788"/>
          <p14:tracePt t="206282" x="892175" y="6681788"/>
          <p14:tracePt t="206291" x="874713" y="6654800"/>
          <p14:tracePt t="206298" x="865188" y="6654800"/>
          <p14:tracePt t="206341" x="865188" y="6645275"/>
          <p14:tracePt t="206369" x="865188" y="6637338"/>
          <p14:tracePt t="206418" x="865188" y="6627813"/>
          <p14:tracePt t="207075" x="857250" y="6619875"/>
          <p14:tracePt t="207090" x="847725" y="6619875"/>
          <p14:tracePt t="207098" x="839788" y="6619875"/>
          <p14:tracePt t="207105" x="822325" y="6619875"/>
          <p14:tracePt t="207114" x="803275" y="6619875"/>
          <p14:tracePt t="207125" x="777875" y="6627813"/>
          <p14:tracePt t="207129" x="768350" y="6627813"/>
          <p14:tracePt t="207141" x="750888" y="6637338"/>
          <p14:tracePt t="207146" x="733425" y="6637338"/>
          <p14:tracePt t="207158" x="715963" y="6637338"/>
          <p14:tracePt t="207162" x="706438" y="6637338"/>
          <p14:tracePt t="207865" x="706438" y="6645275"/>
          <p14:tracePt t="207894" x="723900" y="6645275"/>
          <p14:tracePt t="207902" x="733425" y="6645275"/>
          <p14:tracePt t="207911" x="768350" y="6645275"/>
          <p14:tracePt t="207918" x="795338" y="6645275"/>
          <p14:tracePt t="207926" x="839788" y="6645275"/>
          <p14:tracePt t="207934" x="874713" y="6645275"/>
          <p14:tracePt t="207942" x="944563" y="6645275"/>
          <p14:tracePt t="207955" x="1016000" y="6645275"/>
          <p14:tracePt t="207958" x="1042988" y="6645275"/>
          <p14:tracePt t="207968" x="1087438" y="6645275"/>
          <p14:tracePt t="207973" x="1147763" y="6645275"/>
          <p14:tracePt t="207981" x="1236663" y="6645275"/>
          <p14:tracePt t="207990" x="1325563" y="6645275"/>
          <p14:tracePt t="207998" x="1412875" y="6645275"/>
          <p14:tracePt t="208008" x="1519238" y="6645275"/>
          <p14:tracePt t="208014" x="1616075" y="6645275"/>
          <p14:tracePt t="208025" x="1687513" y="6645275"/>
          <p14:tracePt t="208030" x="1722438" y="6645275"/>
          <p14:tracePt t="208041" x="1731963" y="6645275"/>
          <p14:tracePt t="208046" x="1757363" y="6645275"/>
          <p14:tracePt t="208085" x="1766888" y="6654800"/>
          <p14:tracePt t="208249" x="1766888" y="6681788"/>
          <p14:tracePt t="208256" x="1766888" y="6689725"/>
          <p14:tracePt t="208263" x="1784350" y="6699250"/>
          <p14:tracePt t="208270" x="1793875" y="6724650"/>
          <p14:tracePt t="208278" x="1811338" y="6743700"/>
          <p14:tracePt t="208287" x="1846263" y="6796088"/>
          <p14:tracePt t="208294" x="1890713" y="6848475"/>
          <p14:tracePt t="208574" x="2606675" y="6805613"/>
          <p14:tracePt t="208583" x="2589213" y="6769100"/>
          <p14:tracePt t="208591" x="2579688" y="6751638"/>
          <p14:tracePt t="208598" x="2544763" y="6724650"/>
          <p14:tracePt t="208608" x="2517775" y="6716713"/>
          <p14:tracePt t="208614" x="2490788" y="6699250"/>
          <p14:tracePt t="208621" x="2482850" y="6689725"/>
          <p14:tracePt t="208633" x="2473325" y="6689725"/>
          <p14:tracePt t="208642" x="2465388" y="6681788"/>
          <p14:tracePt t="208646" x="2447925" y="6672263"/>
          <p14:tracePt t="208659" x="2438400" y="6672263"/>
          <p14:tracePt t="208776" x="2428875" y="6672263"/>
          <p14:tracePt t="208792" x="2411413" y="6672263"/>
          <p14:tracePt t="208799" x="2403475" y="6672263"/>
          <p14:tracePt t="208823" x="2393950" y="6672263"/>
          <p14:tracePt t="209087" x="2411413" y="6672263"/>
          <p14:tracePt t="209095" x="2438400" y="6672263"/>
          <p14:tracePt t="209101" x="2447925" y="6672263"/>
          <p14:tracePt t="209111" x="2465388" y="6672263"/>
          <p14:tracePt t="209117" x="2473325" y="6672263"/>
          <p14:tracePt t="209126" x="2482850" y="6672263"/>
          <p14:tracePt t="209133" x="2527300" y="6672263"/>
          <p14:tracePt t="209142" x="2544763" y="6672263"/>
          <p14:tracePt t="209150" x="2562225" y="6672263"/>
          <p14:tracePt t="209157" x="2589213" y="6672263"/>
          <p14:tracePt t="209166" x="2606675" y="6672263"/>
          <p14:tracePt t="209174" x="2624138" y="6672263"/>
          <p14:tracePt t="209183" x="2659063" y="6672263"/>
          <p14:tracePt t="209191" x="2703513" y="6672263"/>
          <p14:tracePt t="209198" x="2720975" y="6672263"/>
          <p14:tracePt t="209208" x="2738438" y="6672263"/>
          <p14:tracePt t="209214" x="2773363" y="6672263"/>
          <p14:tracePt t="209221" x="2800350" y="6672263"/>
          <p14:tracePt t="209230" x="2844800" y="6672263"/>
          <p14:tracePt t="209241" x="2862263" y="6672263"/>
          <p14:tracePt t="209245" x="2889250" y="6672263"/>
          <p14:tracePt t="209257" x="2916238" y="6672263"/>
          <p14:tracePt t="209261" x="2924175" y="6672263"/>
          <p14:tracePt t="209274" x="2951163" y="6672263"/>
          <p14:tracePt t="209278" x="2968625" y="6664325"/>
          <p14:tracePt t="209287" x="2986088" y="6664325"/>
          <p14:tracePt t="209293" x="3003550" y="6664325"/>
          <p14:tracePt t="209306" x="3013075" y="6664325"/>
          <p14:tracePt t="209317" x="3030538" y="6664325"/>
          <p14:tracePt t="209325" x="3048000" y="6654800"/>
          <p14:tracePt t="209333" x="3057525" y="6654800"/>
          <p14:tracePt t="209341" x="3065463" y="6654800"/>
          <p14:tracePt t="209350" x="3082925" y="6654800"/>
          <p14:tracePt t="209357" x="3092450" y="6654800"/>
          <p14:tracePt t="209366" x="3100388" y="6645275"/>
          <p14:tracePt t="209416" x="3109913" y="6645275"/>
          <p14:tracePt t="209423" x="3127375" y="6637338"/>
          <p14:tracePt t="209445" x="3136900" y="663733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B7B5C-2525-4698-9C4A-C25C037D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4 (lanjutan)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596F2-8927-4ED7-92B6-FCAEB361A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Plot yang </a:t>
            </a:r>
            <a:r>
              <a:rPr lang="en-US" sz="2200" dirty="0" err="1"/>
              <a:t>dihasilkan</a:t>
            </a:r>
            <a:r>
              <a:rPr lang="en-US" sz="2200" dirty="0"/>
              <a:t>:</a:t>
            </a:r>
            <a:endParaRPr lang="en-ID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DE5A9C-6F92-49D1-8E4F-1DD7212DA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622014"/>
            <a:ext cx="9768935" cy="355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109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89"/>
    </mc:Choice>
    <mc:Fallback>
      <p:transition spd="slow" advTm="16589"/>
    </mc:Fallback>
  </mc:AlternateContent>
  <p:extLst>
    <p:ext uri="{3A86A75C-4F4B-4683-9AE1-C65F6400EC91}">
      <p14:laserTraceLst xmlns:p14="http://schemas.microsoft.com/office/powerpoint/2010/main">
        <p14:tracePtLst>
          <p14:tracePt t="3171" x="3136900" y="6619875"/>
          <p14:tracePt t="3178" x="3136900" y="6610350"/>
          <p14:tracePt t="3186" x="3136900" y="6583363"/>
          <p14:tracePt t="3193" x="3136900" y="6557963"/>
          <p14:tracePt t="3201" x="3119438" y="6478588"/>
          <p14:tracePt t="3213" x="3092450" y="6345238"/>
          <p14:tracePt t="3217" x="3048000" y="6221413"/>
          <p14:tracePt t="3227" x="3003550" y="6072188"/>
          <p14:tracePt t="3242" x="2933700" y="5948363"/>
          <p14:tracePt t="3243" x="2879725" y="5797550"/>
          <p14:tracePt t="3250" x="2817813" y="5664200"/>
          <p14:tracePt t="3256" x="2755900" y="5522913"/>
          <p14:tracePt t="3265" x="2720975" y="5391150"/>
          <p14:tracePt t="3272" x="2676525" y="5284788"/>
          <p14:tracePt t="3281" x="2651125" y="5187950"/>
          <p14:tracePt t="3289" x="2624138" y="5099050"/>
          <p14:tracePt t="3297" x="2597150" y="5037138"/>
          <p14:tracePt t="3306" x="2570163" y="4975225"/>
          <p14:tracePt t="3313" x="2552700" y="4957763"/>
          <p14:tracePt t="3323" x="2544763" y="4930775"/>
          <p14:tracePt t="3331" x="2535238" y="4930775"/>
          <p14:tracePt t="3345" x="2527300" y="4930775"/>
          <p14:tracePt t="3353" x="2517775" y="4930775"/>
          <p14:tracePt t="3363" x="2500313" y="4930775"/>
          <p14:tracePt t="3369" x="2482850" y="4930775"/>
          <p14:tracePt t="3376" x="2465388" y="4930775"/>
          <p14:tracePt t="3385" x="2438400" y="4930775"/>
          <p14:tracePt t="3397" x="2420938" y="4930775"/>
          <p14:tracePt t="3401" x="2376488" y="4940300"/>
          <p14:tracePt t="3414" x="2332038" y="4967288"/>
          <p14:tracePt t="3416" x="2287588" y="4984750"/>
          <p14:tracePt t="3425" x="2279650" y="4992688"/>
          <p14:tracePt t="3433" x="2262188" y="5019675"/>
          <p14:tracePt t="3442" x="2252663" y="5037138"/>
          <p14:tracePt t="3449" x="2252663" y="5054600"/>
          <p14:tracePt t="3456" x="2252663" y="5064125"/>
          <p14:tracePt t="3473" x="2252663" y="5081588"/>
          <p14:tracePt t="3506" x="2252663" y="5099050"/>
          <p14:tracePt t="3513" x="2252663" y="5108575"/>
          <p14:tracePt t="3523" x="2252663" y="5126038"/>
          <p14:tracePt t="3531" x="2252663" y="5143500"/>
          <p14:tracePt t="3537" x="2252663" y="5160963"/>
          <p14:tracePt t="3547" x="2252663" y="5170488"/>
          <p14:tracePt t="3561" x="2252663" y="5178425"/>
          <p14:tracePt t="3715" x="2244725" y="5160963"/>
          <p14:tracePt t="3726" x="2244725" y="5153025"/>
          <p14:tracePt t="3730" x="2235200" y="5143500"/>
          <p14:tracePt t="3746" x="2235200" y="5133975"/>
          <p14:tracePt t="3765" x="2217738" y="5133975"/>
          <p14:tracePt t="3769" x="2208213" y="5133975"/>
          <p14:tracePt t="3780" x="2190750" y="5126038"/>
          <p14:tracePt t="3785" x="2155825" y="5126038"/>
          <p14:tracePt t="3793" x="2120900" y="5126038"/>
          <p14:tracePt t="3801" x="2084388" y="5126038"/>
          <p14:tracePt t="3813" x="2032000" y="5126038"/>
          <p14:tracePt t="3819" x="1960563" y="5126038"/>
          <p14:tracePt t="3825" x="1935163" y="5126038"/>
          <p14:tracePt t="3835" x="1863725" y="5126038"/>
          <p14:tracePt t="3841" x="1757363" y="5126038"/>
          <p14:tracePt t="3849" x="1652588" y="5126038"/>
          <p14:tracePt t="3859" x="1528763" y="5133975"/>
          <p14:tracePt t="3865" x="1412875" y="5143500"/>
          <p14:tracePt t="3872" x="1308100" y="5160963"/>
          <p14:tracePt t="3880" x="1201738" y="5170488"/>
          <p14:tracePt t="3889" x="1112838" y="5187950"/>
          <p14:tracePt t="3896" x="1050925" y="5195888"/>
          <p14:tracePt t="3906" x="981075" y="5195888"/>
          <p14:tracePt t="3913" x="963613" y="5205413"/>
          <p14:tracePt t="3922" x="954088" y="5222875"/>
          <p14:tracePt t="3929" x="954088" y="5232400"/>
          <p14:tracePt t="4091" x="981075" y="5232400"/>
          <p14:tracePt t="4101" x="1042988" y="5232400"/>
          <p14:tracePt t="4108" x="1122363" y="5232400"/>
          <p14:tracePt t="4118" x="1157288" y="5222875"/>
          <p14:tracePt t="4122" x="1271588" y="5187950"/>
          <p14:tracePt t="4130" x="1449388" y="5143500"/>
          <p14:tracePt t="4139" x="1704975" y="5081588"/>
          <p14:tracePt t="4145" x="2138363" y="4967288"/>
          <p14:tracePt t="4153" x="2597150" y="4868863"/>
          <p14:tracePt t="4163" x="3198813" y="4745038"/>
          <p14:tracePt t="4169" x="3798888" y="4622800"/>
          <p14:tracePt t="4176" x="4532313" y="4516438"/>
          <p14:tracePt t="4186" x="5203825" y="4392613"/>
          <p14:tracePt t="4196" x="5830888" y="4286250"/>
          <p14:tracePt t="4201" x="6430963" y="4189413"/>
          <p14:tracePt t="4213" x="6908800" y="4144963"/>
          <p14:tracePt t="4217" x="7324725" y="4100513"/>
          <p14:tracePt t="4230" x="7669213" y="4038600"/>
          <p14:tracePt t="4235" x="7907338" y="4003675"/>
          <p14:tracePt t="4243" x="8066088" y="3976688"/>
          <p14:tracePt t="4253" x="8207375" y="3959225"/>
          <p14:tracePt t="4263" x="8313738" y="3959225"/>
          <p14:tracePt t="4264" x="8383588" y="3959225"/>
          <p14:tracePt t="4273" x="8393113" y="3959225"/>
          <p14:tracePt t="4386" x="8410575" y="3959225"/>
          <p14:tracePt t="4393" x="8420100" y="3959225"/>
          <p14:tracePt t="4403" x="8445500" y="3959225"/>
          <p14:tracePt t="4410" x="8472488" y="3968750"/>
          <p14:tracePt t="4419" x="8534400" y="4003675"/>
          <p14:tracePt t="4426" x="8561388" y="4021138"/>
          <p14:tracePt t="4434" x="8605838" y="4056063"/>
          <p14:tracePt t="4440" x="8666163" y="4092575"/>
          <p14:tracePt t="4449" x="8747125" y="4144963"/>
          <p14:tracePt t="4456" x="8843963" y="4214813"/>
          <p14:tracePt t="4465" x="8940800" y="4286250"/>
          <p14:tracePt t="4472" x="9020175" y="4330700"/>
          <p14:tracePt t="4481" x="9099550" y="4383088"/>
          <p14:tracePt t="4488" x="9196388" y="4437063"/>
          <p14:tracePt t="4497" x="9258300" y="4471988"/>
          <p14:tracePt t="4505" x="9320213" y="4506913"/>
          <p14:tracePt t="4512" x="9364663" y="4541838"/>
          <p14:tracePt t="4522" x="9426575" y="4578350"/>
          <p14:tracePt t="4530" x="9471025" y="4603750"/>
          <p14:tracePt t="4538" x="9498013" y="4622800"/>
          <p14:tracePt t="4546" x="9540875" y="4657725"/>
          <p14:tracePt t="4555" x="9585325" y="4675188"/>
          <p14:tracePt t="4563" x="9629775" y="4702175"/>
          <p14:tracePt t="4569" x="9664700" y="4727575"/>
          <p14:tracePt t="4577" x="9682163" y="4745038"/>
          <p14:tracePt t="4586" x="9726613" y="4772025"/>
          <p14:tracePt t="4596" x="9753600" y="4789488"/>
          <p14:tracePt t="4601" x="9798050" y="4799013"/>
          <p14:tracePt t="4613" x="9815513" y="4806950"/>
          <p14:tracePt t="4617" x="9842500" y="4826000"/>
          <p14:tracePt t="4627" x="9859963" y="4833938"/>
          <p14:tracePt t="4639" x="9877425" y="4843463"/>
          <p14:tracePt t="4643" x="9885363" y="4843463"/>
          <p14:tracePt t="4648" x="9904413" y="4843463"/>
          <p14:tracePt t="4656" x="9921875" y="4843463"/>
          <p14:tracePt t="4665" x="9956800" y="4843463"/>
          <p14:tracePt t="4672" x="9974263" y="4843463"/>
          <p14:tracePt t="4680" x="10001250" y="4843463"/>
          <p14:tracePt t="4689" x="10036175" y="4843463"/>
          <p14:tracePt t="4697" x="10063163" y="4860925"/>
          <p14:tracePt t="4705" x="10115550" y="4868863"/>
          <p14:tracePt t="4713" x="10150475" y="4868863"/>
          <p14:tracePt t="4722" x="10194925" y="4878388"/>
          <p14:tracePt t="4729" x="10239375" y="4878388"/>
          <p14:tracePt t="4739" x="10291763" y="4887913"/>
          <p14:tracePt t="4746" x="10336213" y="4913313"/>
          <p14:tracePt t="4753" x="10407650" y="4913313"/>
          <p14:tracePt t="4763" x="10442575" y="4922838"/>
          <p14:tracePt t="4770" x="10504488" y="4940300"/>
          <p14:tracePt t="4780" x="10521950" y="4940300"/>
          <p14:tracePt t="4785" x="10566400" y="4957763"/>
          <p14:tracePt t="4796" x="10575925" y="4957763"/>
          <p14:tracePt t="4809" x="10583863" y="4967288"/>
          <p14:tracePt t="4865" x="10583863" y="4975225"/>
          <p14:tracePt t="5147" x="10583863" y="4992688"/>
          <p14:tracePt t="5156" x="10583863" y="5002213"/>
          <p14:tracePt t="5172" x="10566400" y="5002213"/>
          <p14:tracePt t="5177" x="10556875" y="5002213"/>
          <p14:tracePt t="5186" x="10539413" y="5002213"/>
          <p14:tracePt t="5196" x="10531475" y="5002213"/>
          <p14:tracePt t="5205" x="10521950" y="5002213"/>
          <p14:tracePt t="5209" x="10521950" y="5010150"/>
          <p14:tracePt t="5863" x="10531475" y="5010150"/>
          <p14:tracePt t="5871" x="10539413" y="5010150"/>
          <p14:tracePt t="5991" x="10521950" y="5010150"/>
          <p14:tracePt t="6001" x="10460038" y="5010150"/>
          <p14:tracePt t="6008" x="10380663" y="5010150"/>
          <p14:tracePt t="6017" x="10328275" y="5010150"/>
          <p14:tracePt t="6022" x="10221913" y="5010150"/>
          <p14:tracePt t="6030" x="10063163" y="5010150"/>
          <p14:tracePt t="6038" x="9842500" y="5019675"/>
          <p14:tracePt t="6046" x="9515475" y="5046663"/>
          <p14:tracePt t="6055" x="8958263" y="5116513"/>
          <p14:tracePt t="6061" x="8366125" y="5187950"/>
          <p14:tracePt t="6070" x="7845425" y="5257800"/>
          <p14:tracePt t="6079" x="7429500" y="5329238"/>
          <p14:tracePt t="6086" x="7077075" y="5391150"/>
          <p14:tracePt t="6096" x="6802438" y="5426075"/>
          <p14:tracePt t="6101" x="6581775" y="5443538"/>
          <p14:tracePt t="6109" x="6388100" y="5453063"/>
          <p14:tracePt t="6117" x="6192838" y="5453063"/>
          <p14:tracePt t="6128" x="6034088" y="5453063"/>
          <p14:tracePt t="6133" x="5892800" y="5453063"/>
          <p14:tracePt t="6145" x="5786438" y="5453063"/>
          <p14:tracePt t="6149" x="5699125" y="5453063"/>
          <p14:tracePt t="6156" x="5627688" y="5453063"/>
          <p14:tracePt t="6165" x="5618163" y="5453063"/>
          <p14:tracePt t="6172" x="5610225" y="5453063"/>
          <p14:tracePt t="6181" x="5600700" y="5453063"/>
          <p14:tracePt t="6197" x="5592763" y="5453063"/>
          <p14:tracePt t="6213" x="5583238" y="5453063"/>
          <p14:tracePt t="6221" x="5565775" y="5443538"/>
          <p14:tracePt t="6238" x="5557838" y="5443538"/>
          <p14:tracePt t="6239" x="5530850" y="5443538"/>
          <p14:tracePt t="6247" x="5486400" y="5418138"/>
          <p14:tracePt t="6255" x="5441950" y="5399088"/>
          <p14:tracePt t="6264" x="5424488" y="5399088"/>
          <p14:tracePt t="6269" x="5389563" y="5399088"/>
          <p14:tracePt t="6280" x="5335588" y="5399088"/>
          <p14:tracePt t="6285" x="5310188" y="5399088"/>
          <p14:tracePt t="6295" x="5265738" y="5399088"/>
          <p14:tracePt t="6301" x="5211763" y="5399088"/>
          <p14:tracePt t="6312" x="5124450" y="5399088"/>
          <p14:tracePt t="6317" x="5053013" y="5399088"/>
          <p14:tracePt t="6329" x="4965700" y="5399088"/>
          <p14:tracePt t="6333" x="4876800" y="5399088"/>
          <p14:tracePt t="6345" x="4770438" y="5399088"/>
          <p14:tracePt t="6349" x="4683125" y="5399088"/>
          <p14:tracePt t="6357" x="4594225" y="5399088"/>
          <p14:tracePt t="6365" x="4505325" y="5399088"/>
          <p14:tracePt t="6375" x="4425950" y="5399088"/>
          <p14:tracePt t="6381" x="4373563" y="5399088"/>
          <p14:tracePt t="6388" x="4319588" y="5399088"/>
          <p14:tracePt t="6397" x="4284663" y="5399088"/>
          <p14:tracePt t="6405" x="4232275" y="5399088"/>
          <p14:tracePt t="6412" x="4187825" y="5399088"/>
          <p14:tracePt t="6422" x="4152900" y="5399088"/>
          <p14:tracePt t="6429" x="4108450" y="5399088"/>
          <p14:tracePt t="6438" x="4081463" y="5399088"/>
          <p14:tracePt t="6446" x="4054475" y="5399088"/>
          <p14:tracePt t="6455" x="4011613" y="5399088"/>
          <p14:tracePt t="6461" x="3975100" y="5391150"/>
          <p14:tracePt t="6470" x="3913188" y="5373688"/>
          <p14:tracePt t="6479" x="3860800" y="5373688"/>
          <p14:tracePt t="6485" x="3816350" y="5373688"/>
          <p14:tracePt t="6493" x="3763963" y="5364163"/>
          <p14:tracePt t="6501" x="3709988" y="5364163"/>
          <p14:tracePt t="6511" x="3657600" y="5364163"/>
          <p14:tracePt t="6518" x="3613150" y="5364163"/>
          <p14:tracePt t="6529" x="3560763" y="5364163"/>
          <p14:tracePt t="6532" x="3525838" y="5364163"/>
          <p14:tracePt t="6545" x="3481388" y="5364163"/>
          <p14:tracePt t="6550" x="3427413" y="5364163"/>
          <p14:tracePt t="6557" x="3357563" y="5364163"/>
          <p14:tracePt t="6565" x="3303588" y="5364163"/>
          <p14:tracePt t="6572" x="3251200" y="5364163"/>
          <p14:tracePt t="6581" x="3179763" y="5364163"/>
          <p14:tracePt t="6588" x="3109913" y="5364163"/>
          <p14:tracePt t="6597" x="3030538" y="5356225"/>
          <p14:tracePt t="6605" x="2959100" y="5356225"/>
          <p14:tracePt t="6614" x="2871788" y="5337175"/>
          <p14:tracePt t="6622" x="2782888" y="5337175"/>
          <p14:tracePt t="6630" x="2668588" y="5329238"/>
          <p14:tracePt t="6638" x="2579688" y="5311775"/>
          <p14:tracePt t="6646" x="2490788" y="5284788"/>
          <p14:tracePt t="6655" x="2376488" y="5257800"/>
          <p14:tracePt t="6664" x="2279650" y="5205413"/>
          <p14:tracePt t="6671" x="2182813" y="5153025"/>
          <p14:tracePt t="6677" x="2093913" y="5091113"/>
          <p14:tracePt t="6689" x="2005013" y="5010150"/>
          <p14:tracePt t="6694" x="1925638" y="4930775"/>
          <p14:tracePt t="6701" x="1873250" y="4851400"/>
          <p14:tracePt t="6713" x="1819275" y="4754563"/>
          <p14:tracePt t="6717" x="1776413" y="4657725"/>
          <p14:tracePt t="6729" x="1766888" y="4551363"/>
          <p14:tracePt t="6735" x="1749425" y="4427538"/>
          <p14:tracePt t="6744" x="1731963" y="4303713"/>
          <p14:tracePt t="6754" x="1731963" y="4179888"/>
          <p14:tracePt t="6758" x="1739900" y="4030663"/>
          <p14:tracePt t="6765" x="1766888" y="3887788"/>
          <p14:tracePt t="6772" x="1838325" y="3756025"/>
          <p14:tracePt t="6781" x="1917700" y="3614738"/>
          <p14:tracePt t="6788" x="2005013" y="3500438"/>
          <p14:tracePt t="6797" x="2103438" y="3367088"/>
          <p14:tracePt t="6804" x="2208213" y="3252788"/>
          <p14:tracePt t="6813" x="2341563" y="3111500"/>
          <p14:tracePt t="6821" x="2490788" y="3013075"/>
          <p14:tracePt t="6829" x="2641600" y="2908300"/>
          <p14:tracePt t="6838" x="2809875" y="2809875"/>
          <p14:tracePt t="6845" x="3003550" y="2730500"/>
          <p14:tracePt t="6855" x="3189288" y="2668588"/>
          <p14:tracePt t="6863" x="3436938" y="2616200"/>
          <p14:tracePt t="6869" x="3675063" y="2581275"/>
          <p14:tracePt t="6879" x="3975100" y="2544763"/>
          <p14:tracePt t="6885" x="4284663" y="2509838"/>
          <p14:tracePt t="6895" x="4664075" y="2465388"/>
          <p14:tracePt t="6901" x="4991100" y="2447925"/>
          <p14:tracePt t="6908" x="5318125" y="2447925"/>
          <p14:tracePt t="6917" x="5645150" y="2447925"/>
          <p14:tracePt t="6929" x="6007100" y="2447925"/>
          <p14:tracePt t="6933" x="6405563" y="2447925"/>
          <p14:tracePt t="6945" x="6811963" y="2482850"/>
          <p14:tracePt t="6949" x="7191375" y="2519363"/>
          <p14:tracePt t="6958" x="7535863" y="2581275"/>
          <p14:tracePt t="6965" x="7889875" y="2668588"/>
          <p14:tracePt t="6973" x="8189913" y="2765425"/>
          <p14:tracePt t="6981" x="8482013" y="2863850"/>
          <p14:tracePt t="6993" x="8772525" y="2960688"/>
          <p14:tracePt t="6999" x="9047163" y="3074988"/>
          <p14:tracePt t="7006" x="9215438" y="3173413"/>
          <p14:tracePt t="7013" x="9399588" y="3305175"/>
          <p14:tracePt t="7021" x="9550400" y="3411538"/>
          <p14:tracePt t="7029" x="9682163" y="3500438"/>
          <p14:tracePt t="7038" x="9771063" y="3597275"/>
          <p14:tracePt t="7046" x="9832975" y="3676650"/>
          <p14:tracePt t="7055" x="9885363" y="3773488"/>
          <p14:tracePt t="7063" x="9939338" y="3852863"/>
          <p14:tracePt t="7069" x="9966325" y="3932238"/>
          <p14:tracePt t="7077" x="9983788" y="4003675"/>
          <p14:tracePt t="7086" x="9991725" y="4065588"/>
          <p14:tracePt t="7095" x="9991725" y="4117975"/>
          <p14:tracePt t="7102" x="9956800" y="4214813"/>
          <p14:tracePt t="7112" x="9921875" y="4286250"/>
          <p14:tracePt t="7117" x="9850438" y="4375150"/>
          <p14:tracePt t="7124" x="9771063" y="4454525"/>
          <p14:tracePt t="7133" x="9709150" y="4516438"/>
          <p14:tracePt t="7145" x="9639300" y="4586288"/>
          <p14:tracePt t="7150" x="9559925" y="4665663"/>
          <p14:tracePt t="7157" x="9478963" y="4745038"/>
          <p14:tracePt t="7165" x="9391650" y="4816475"/>
          <p14:tracePt t="7175" x="9294813" y="4913313"/>
          <p14:tracePt t="7181" x="9196388" y="5010150"/>
          <p14:tracePt t="7188" x="9082088" y="5099050"/>
          <p14:tracePt t="7197" x="8985250" y="5187950"/>
          <p14:tracePt t="7205" x="8869363" y="5276850"/>
          <p14:tracePt t="7213" x="8772525" y="5337175"/>
          <p14:tracePt t="7222" x="8675688" y="5426075"/>
          <p14:tracePt t="7229" x="8569325" y="5497513"/>
          <p14:tracePt t="7239" x="8472488" y="5567363"/>
          <p14:tracePt t="7248" x="8375650" y="5638800"/>
          <p14:tracePt t="7254" x="8286750" y="5691188"/>
          <p14:tracePt t="7262" x="8189913" y="5745163"/>
          <p14:tracePt t="7269" x="8093075" y="5797550"/>
          <p14:tracePt t="7279" x="7996238" y="5842000"/>
          <p14:tracePt t="7287" x="7915275" y="5876925"/>
          <p14:tracePt t="7294" x="7827963" y="5903913"/>
          <p14:tracePt t="7306" x="7712075" y="5921375"/>
          <p14:tracePt t="7311" x="7589838" y="5921375"/>
          <p14:tracePt t="7317" x="7466013" y="5921375"/>
          <p14:tracePt t="7329" x="7332663" y="5921375"/>
          <p14:tracePt t="7333" x="7191375" y="5921375"/>
          <p14:tracePt t="7345" x="7032625" y="5921375"/>
          <p14:tracePt t="7349" x="6873875" y="5921375"/>
          <p14:tracePt t="7358" x="6696075" y="5921375"/>
          <p14:tracePt t="7365" x="6537325" y="5921375"/>
          <p14:tracePt t="7378" x="6378575" y="5921375"/>
          <p14:tracePt t="7381" x="6219825" y="5921375"/>
          <p14:tracePt t="7388" x="6051550" y="5921375"/>
          <p14:tracePt t="7397" x="5892800" y="5921375"/>
          <p14:tracePt t="7405" x="5734050" y="5921375"/>
          <p14:tracePt t="7412" x="5592763" y="5921375"/>
          <p14:tracePt t="7420" x="5434013" y="5921375"/>
          <p14:tracePt t="7429" x="5273675" y="5921375"/>
          <p14:tracePt t="7438" x="5132388" y="5921375"/>
          <p14:tracePt t="7445" x="5008563" y="5911850"/>
          <p14:tracePt t="7456" x="4886325" y="5903913"/>
          <p14:tracePt t="7464" x="4762500" y="5886450"/>
          <p14:tracePt t="7469" x="4646613" y="5876925"/>
          <p14:tracePt t="7479" x="4522788" y="5859463"/>
          <p14:tracePt t="7486" x="4418013" y="5859463"/>
          <p14:tracePt t="7495" x="4311650" y="5842000"/>
          <p14:tracePt t="7502" x="4205288" y="5832475"/>
          <p14:tracePt t="7508" x="4073525" y="5815013"/>
          <p14:tracePt t="7517" x="3984625" y="5815013"/>
          <p14:tracePt t="7528" x="3895725" y="5807075"/>
          <p14:tracePt t="7532" x="3825875" y="5788025"/>
          <p14:tracePt t="7545" x="3746500" y="5788025"/>
          <p14:tracePt t="7549" x="3692525" y="5788025"/>
          <p14:tracePt t="7557" x="3640138" y="5788025"/>
          <p14:tracePt t="7565" x="3586163" y="5788025"/>
          <p14:tracePt t="7575" x="3543300" y="5780088"/>
          <p14:tracePt t="7581" x="3506788" y="5780088"/>
          <p14:tracePt t="7588" x="3463925" y="5780088"/>
          <p14:tracePt t="7596" x="3436938" y="5780088"/>
          <p14:tracePt t="7605" x="3409950" y="5780088"/>
          <p14:tracePt t="7614" x="3382963" y="5770563"/>
          <p14:tracePt t="7621" x="3365500" y="5770563"/>
          <p14:tracePt t="7630" x="3330575" y="5762625"/>
          <p14:tracePt t="7638" x="3295650" y="5762625"/>
          <p14:tracePt t="7647" x="3278188" y="5762625"/>
          <p14:tracePt t="7655" x="3233738" y="5718175"/>
          <p14:tracePt t="7663" x="3224213" y="5718175"/>
          <p14:tracePt t="7669" x="3206750" y="5700713"/>
          <p14:tracePt t="7681" x="3179763" y="5683250"/>
          <p14:tracePt t="7684" x="3162300" y="5664200"/>
          <p14:tracePt t="7697" x="3127375" y="5646738"/>
          <p14:tracePt t="7700" x="3100388" y="5602288"/>
          <p14:tracePt t="7713" x="3074988" y="5576888"/>
          <p14:tracePt t="7717" x="3057525" y="5522913"/>
          <p14:tracePt t="7729" x="3003550" y="5461000"/>
          <p14:tracePt t="7733" x="2976563" y="5426075"/>
          <p14:tracePt t="7741" x="2951163" y="5399088"/>
          <p14:tracePt t="7748" x="2933700" y="5356225"/>
          <p14:tracePt t="7757" x="2897188" y="5311775"/>
          <p14:tracePt t="7764" x="2862263" y="5232400"/>
          <p14:tracePt t="7772" x="2809875" y="5153025"/>
          <p14:tracePt t="7780" x="2765425" y="5091113"/>
          <p14:tracePt t="7788" x="2730500" y="4992688"/>
          <p14:tracePt t="7797" x="2686050" y="4922838"/>
          <p14:tracePt t="7805" x="2651125" y="4860925"/>
          <p14:tracePt t="7814" x="2624138" y="4781550"/>
          <p14:tracePt t="7821" x="2606675" y="4737100"/>
          <p14:tracePt t="7830" x="2597150" y="4692650"/>
          <p14:tracePt t="7838" x="2597150" y="4675188"/>
          <p14:tracePt t="7847" x="2562225" y="4648200"/>
          <p14:tracePt t="7855" x="2552700" y="4640263"/>
          <p14:tracePt t="7880" x="2552700" y="4630738"/>
          <p14:tracePt t="8120" x="2535238" y="4630738"/>
          <p14:tracePt t="8130" x="2527300" y="4630738"/>
          <p14:tracePt t="8136" x="2509838" y="4630738"/>
          <p14:tracePt t="8143" x="2482850" y="4648200"/>
          <p14:tracePt t="8151" x="2438400" y="4665663"/>
          <p14:tracePt t="8160" x="2411413" y="4684713"/>
          <p14:tracePt t="8166" x="2349500" y="4702175"/>
          <p14:tracePt t="8177" x="2306638" y="4727575"/>
          <p14:tracePt t="8182" x="2262188" y="4764088"/>
          <p14:tracePt t="8188" x="2217738" y="4799013"/>
          <p14:tracePt t="8196" x="2190750" y="4806950"/>
          <p14:tracePt t="8205" x="2182813" y="4816475"/>
          <p14:tracePt t="8214" x="2163763" y="4833938"/>
          <p14:tracePt t="8227" x="2155825" y="4833938"/>
          <p14:tracePt t="8229" x="2146300" y="4843463"/>
          <p14:tracePt t="8245" x="2138363" y="4860925"/>
          <p14:tracePt t="8519" x="2138363" y="4868863"/>
          <p14:tracePt t="8530" x="2155825" y="4868863"/>
          <p14:tracePt t="8533" x="2200275" y="4887913"/>
          <p14:tracePt t="8544" x="2244725" y="4913313"/>
          <p14:tracePt t="8552" x="2262188" y="4930775"/>
          <p14:tracePt t="8560" x="2287588" y="4930775"/>
          <p14:tracePt t="8566" x="2314575" y="4949825"/>
          <p14:tracePt t="8577" x="2359025" y="4957763"/>
          <p14:tracePt t="8581" x="2403475" y="4984750"/>
          <p14:tracePt t="8589" x="2447925" y="4992688"/>
          <p14:tracePt t="8596" x="2473325" y="5002213"/>
          <p14:tracePt t="8611" x="2490788" y="5010150"/>
          <p14:tracePt t="8614" x="2544763" y="5019675"/>
          <p14:tracePt t="8623" x="2562225" y="5019675"/>
          <p14:tracePt t="8629" x="2570163" y="5019675"/>
          <p14:tracePt t="8637" x="2579688" y="5019675"/>
          <p14:tracePt t="8732" x="2597150" y="5037138"/>
          <p14:tracePt t="8743" x="2606675" y="5037138"/>
          <p14:tracePt t="8766" x="2614613" y="5046663"/>
          <p14:tracePt t="8771" x="2624138" y="5046663"/>
          <p14:tracePt t="8780" x="2659063" y="5064125"/>
          <p14:tracePt t="8787" x="2668588" y="5072063"/>
          <p14:tracePt t="8794" x="2693988" y="5072063"/>
          <p14:tracePt t="8803" x="2703513" y="5072063"/>
          <p14:tracePt t="8809" x="2713038" y="5081588"/>
          <p14:tracePt t="8825" x="2730500" y="5081588"/>
          <p14:tracePt t="8835" x="2738438" y="5099050"/>
          <p14:tracePt t="8840" x="2747963" y="5108575"/>
          <p14:tracePt t="8870" x="2755900" y="5116513"/>
          <p14:tracePt t="8908" x="2765425" y="5116513"/>
          <p14:tracePt t="9139" x="2755900" y="5116513"/>
          <p14:tracePt t="9924" x="2755900" y="5108575"/>
          <p14:tracePt t="9931" x="2755900" y="5099050"/>
          <p14:tracePt t="10091" x="2738438" y="5099050"/>
          <p14:tracePt t="10100" x="2720975" y="5099050"/>
          <p14:tracePt t="10106" x="2693988" y="5099050"/>
          <p14:tracePt t="10113" x="2659063" y="5099050"/>
          <p14:tracePt t="10120" x="2624138" y="5099050"/>
          <p14:tracePt t="10128" x="2597150" y="5108575"/>
          <p14:tracePt t="10137" x="2562225" y="5108575"/>
          <p14:tracePt t="10144" x="2527300" y="5108575"/>
          <p14:tracePt t="10153" x="2482850" y="5108575"/>
          <p14:tracePt t="10160" x="2455863" y="5108575"/>
          <p14:tracePt t="10170" x="2428875" y="5108575"/>
          <p14:tracePt t="10177" x="2403475" y="5116513"/>
          <p14:tracePt t="10187" x="2359025" y="5116513"/>
          <p14:tracePt t="10194" x="2324100" y="5116513"/>
          <p14:tracePt t="10203" x="2270125" y="5116513"/>
          <p14:tracePt t="10210" x="2244725" y="5116513"/>
          <p14:tracePt t="10219" x="2182813" y="5126038"/>
          <p14:tracePt t="10225" x="2146300" y="5126038"/>
          <p14:tracePt t="10233" x="2128838" y="5126038"/>
          <p14:tracePt t="10255" x="2049463" y="5133975"/>
          <p14:tracePt t="10257" x="2005013" y="5133975"/>
          <p14:tracePt t="10266" x="1970088" y="5153025"/>
          <p14:tracePt t="10273" x="1925638" y="5153025"/>
          <p14:tracePt t="10281" x="1900238" y="5170488"/>
          <p14:tracePt t="10291" x="1846263" y="5170488"/>
          <p14:tracePt t="10297" x="1801813" y="5178425"/>
          <p14:tracePt t="10305" x="1766888" y="5178425"/>
          <p14:tracePt t="10313" x="1722438" y="5187950"/>
          <p14:tracePt t="10321" x="1652588" y="5205413"/>
          <p14:tracePt t="10330" x="1625600" y="5205413"/>
          <p14:tracePt t="10336" x="1563688" y="5214938"/>
          <p14:tracePt t="10344" x="1511300" y="5214938"/>
          <p14:tracePt t="10354" x="1449388" y="5240338"/>
          <p14:tracePt t="10361" x="1422400" y="5240338"/>
          <p14:tracePt t="10370" x="1395413" y="5240338"/>
          <p14:tracePt t="10378" x="1343025" y="5249863"/>
          <p14:tracePt t="10387" x="1298575" y="5249863"/>
          <p14:tracePt t="10393" x="1271588" y="5267325"/>
          <p14:tracePt t="10403" x="1228725" y="5267325"/>
          <p14:tracePt t="10411" x="1201738" y="5276850"/>
          <p14:tracePt t="10423" x="1184275" y="5276850"/>
          <p14:tracePt t="10429" x="1122363" y="5276850"/>
          <p14:tracePt t="10435" x="1087438" y="5276850"/>
          <p14:tracePt t="10443" x="1077913" y="5276850"/>
          <p14:tracePt t="10448" x="1033463" y="5276850"/>
          <p14:tracePt t="10457" x="1006475" y="5276850"/>
          <p14:tracePt t="10467" x="981075" y="5276850"/>
          <p14:tracePt t="10475" x="936625" y="5276850"/>
          <p14:tracePt t="10482" x="909638" y="5276850"/>
          <p14:tracePt t="10491" x="892175" y="5276850"/>
          <p14:tracePt t="10502" x="839788" y="5276850"/>
          <p14:tracePt t="10506" x="795338" y="5284788"/>
          <p14:tracePt t="10512" x="768350" y="5284788"/>
          <p14:tracePt t="10525" x="741363" y="5284788"/>
          <p14:tracePt t="10529" x="698500" y="5294313"/>
          <p14:tracePt t="10538" x="671513" y="5302250"/>
          <p14:tracePt t="10545" x="619125" y="5302250"/>
          <p14:tracePt t="10554" x="582613" y="5302250"/>
          <p14:tracePt t="10561" x="538163" y="5319713"/>
          <p14:tracePt t="10570" x="512763" y="5319713"/>
          <p14:tracePt t="10578" x="458788" y="5329238"/>
          <p14:tracePt t="10592" x="415925" y="5337175"/>
          <p14:tracePt t="10593" x="379413" y="5337175"/>
          <p14:tracePt t="10603" x="334963" y="5346700"/>
          <p14:tracePt t="10609" x="317500" y="5346700"/>
          <p14:tracePt t="10619" x="265113" y="5356225"/>
          <p14:tracePt t="10626" x="238125" y="5373688"/>
          <p14:tracePt t="10637" x="203200" y="5373688"/>
          <p14:tracePt t="10641" x="176213" y="5373688"/>
          <p14:tracePt t="10649" x="158750" y="5373688"/>
          <p14:tracePt t="10657" x="131763" y="5381625"/>
          <p14:tracePt t="10668" x="114300" y="5381625"/>
          <p14:tracePt t="10672" x="106363" y="5381625"/>
          <p14:tracePt t="10682" x="88900" y="5391150"/>
          <p14:tracePt t="10915" x="123825" y="5373688"/>
          <p14:tracePt t="10927" x="131763" y="5364163"/>
          <p14:tracePt t="10930" x="168275" y="5356225"/>
          <p14:tracePt t="10940" x="185738" y="5337175"/>
          <p14:tracePt t="10950" x="203200" y="5329238"/>
          <p14:tracePt t="10954" x="212725" y="5319713"/>
          <p14:tracePt t="10962" x="220663" y="5311775"/>
          <p14:tracePt t="10970" x="247650" y="5311775"/>
          <p14:tracePt t="10977" x="274638" y="5276850"/>
          <p14:tracePt t="10987" x="282575" y="5276850"/>
          <p14:tracePt t="11074" x="292100" y="5276850"/>
          <p14:tracePt t="11089" x="292100" y="5284788"/>
          <p14:tracePt t="11098" x="292100" y="5294313"/>
          <p14:tracePt t="11105" x="300038" y="5302250"/>
          <p14:tracePt t="11121" x="300038" y="5319713"/>
          <p14:tracePt t="11129" x="309563" y="5329238"/>
          <p14:tracePt t="11136" x="317500" y="5356225"/>
          <p14:tracePt t="11153" x="334963" y="5381625"/>
          <p14:tracePt t="11162" x="344488" y="5391150"/>
          <p14:tracePt t="11170" x="361950" y="5408613"/>
          <p14:tracePt t="11178" x="371475" y="5426075"/>
          <p14:tracePt t="11187" x="396875" y="5443538"/>
          <p14:tracePt t="11195" x="441325" y="5461000"/>
          <p14:tracePt t="11203" x="477838" y="5461000"/>
          <p14:tracePt t="11211" x="520700" y="5480050"/>
          <p14:tracePt t="11217" x="574675" y="5487988"/>
          <p14:tracePt t="11224" x="636588" y="5487988"/>
          <p14:tracePt t="11233" x="661988" y="5487988"/>
          <p14:tracePt t="11246" x="698500" y="5497513"/>
          <p14:tracePt t="11249" x="760413" y="5514975"/>
          <p14:tracePt t="11261" x="812800" y="5514975"/>
          <p14:tracePt t="11264" x="857250" y="5514975"/>
          <p14:tracePt t="11278" x="865188" y="5514975"/>
          <p14:tracePt t="11280" x="884238" y="5514975"/>
          <p14:tracePt t="11288" x="892175" y="5514975"/>
          <p14:tracePt t="11297" x="901700" y="5514975"/>
          <p14:tracePt t="11403" x="892175" y="5514975"/>
          <p14:tracePt t="11410" x="884238" y="5514975"/>
          <p14:tracePt t="11510" x="884238" y="5505450"/>
          <p14:tracePt t="11518" x="892175" y="5480050"/>
          <p14:tracePt t="11525" x="909638" y="5470525"/>
          <p14:tracePt t="11533" x="944563" y="5461000"/>
          <p14:tracePt t="11545" x="989013" y="5426075"/>
          <p14:tracePt t="11549" x="1050925" y="5399088"/>
          <p14:tracePt t="11556" x="1087438" y="5391150"/>
          <p14:tracePt t="11565" x="1122363" y="5356225"/>
          <p14:tracePt t="11576" x="1147763" y="5329238"/>
          <p14:tracePt t="11581" x="1174750" y="5329238"/>
          <p14:tracePt t="11589" x="1228725" y="5311775"/>
          <p14:tracePt t="11597" x="1263650" y="5284788"/>
          <p14:tracePt t="11605" x="1298575" y="5276850"/>
          <p14:tracePt t="11613" x="1316038" y="5276850"/>
          <p14:tracePt t="11620" x="1360488" y="5240338"/>
          <p14:tracePt t="11629" x="1370013" y="5240338"/>
          <p14:tracePt t="11636" x="1387475" y="5240338"/>
          <p14:tracePt t="11645" x="1395413" y="5240338"/>
          <p14:tracePt t="11653" x="1404938" y="5240338"/>
          <p14:tracePt t="11662" x="1404938" y="5232400"/>
          <p14:tracePt t="11687" x="1412875" y="5232400"/>
          <p14:tracePt t="11703" x="1422400" y="5232400"/>
          <p14:tracePt t="11717" x="1439863" y="5222875"/>
          <p14:tracePt t="11727" x="1449388" y="5222875"/>
          <p14:tracePt t="11733" x="1457325" y="5214938"/>
          <p14:tracePt t="11749" x="1466850" y="5214938"/>
          <p14:tracePt t="11765" x="1474788" y="5214938"/>
          <p14:tracePt t="11777" x="1484313" y="5214938"/>
          <p14:tracePt t="11781" x="1511300" y="5205413"/>
          <p14:tracePt t="11789" x="1536700" y="5205413"/>
          <p14:tracePt t="11797" x="1573213" y="5195888"/>
          <p14:tracePt t="11813" x="1635125" y="5195888"/>
          <p14:tracePt t="11820" x="1660525" y="5195888"/>
          <p14:tracePt t="11829" x="1697038" y="5187950"/>
          <p14:tracePt t="11836" x="1722438" y="5187950"/>
          <p14:tracePt t="11845" x="1757363" y="5187950"/>
          <p14:tracePt t="11853" x="1784350" y="5187950"/>
          <p14:tracePt t="11862" x="1819275" y="5187950"/>
          <p14:tracePt t="11875" x="1846263" y="5178425"/>
          <p14:tracePt t="11876" x="1873250" y="5178425"/>
          <p14:tracePt t="11885" x="1900238" y="5170488"/>
          <p14:tracePt t="11894" x="1943100" y="5153025"/>
          <p14:tracePt t="11903" x="1960563" y="5153025"/>
          <p14:tracePt t="11910" x="1979613" y="5153025"/>
          <p14:tracePt t="11921" x="2005013" y="5143500"/>
          <p14:tracePt t="11926" x="2022475" y="5133975"/>
          <p14:tracePt t="11933" x="2041525" y="5133975"/>
          <p14:tracePt t="11943" x="2084388" y="5126038"/>
          <p14:tracePt t="11948" x="2103438" y="5126038"/>
          <p14:tracePt t="11957" x="2120900" y="5126038"/>
          <p14:tracePt t="11976" x="2146300" y="5126038"/>
          <p14:tracePt t="11980" x="2163763" y="5116513"/>
          <p14:tracePt t="11993" x="2190750" y="5099050"/>
          <p14:tracePt t="11997" x="2200275" y="5099050"/>
          <p14:tracePt t="12009" x="2235200" y="5091113"/>
          <p14:tracePt t="12013" x="2244725" y="5091113"/>
          <p14:tracePt t="12020" x="2252663" y="5091113"/>
          <p14:tracePt t="12030" x="2262188" y="5091113"/>
          <p14:tracePt t="12036" x="2279650" y="5081588"/>
          <p14:tracePt t="12045" x="2287588" y="5081588"/>
          <p14:tracePt t="12216" x="2279650" y="5081588"/>
          <p14:tracePt t="12224" x="2270125" y="5081588"/>
          <p14:tracePt t="12238" x="2262188" y="5081588"/>
          <p14:tracePt t="12241" x="2244725" y="5091113"/>
          <p14:tracePt t="12248" x="2200275" y="5099050"/>
          <p14:tracePt t="12253" x="2173288" y="5099050"/>
          <p14:tracePt t="12263" x="2128838" y="5108575"/>
          <p14:tracePt t="12268" x="2076450" y="5108575"/>
          <p14:tracePt t="12277" x="2014538" y="5116513"/>
          <p14:tracePt t="12286" x="1943100" y="5143500"/>
          <p14:tracePt t="12295" x="1873250" y="5143500"/>
          <p14:tracePt t="12303" x="1838325" y="5143500"/>
          <p14:tracePt t="12310" x="1784350" y="5160963"/>
          <p14:tracePt t="12317" x="1714500" y="5170488"/>
          <p14:tracePt t="12327" x="1643063" y="5170488"/>
          <p14:tracePt t="12333" x="1546225" y="5178425"/>
          <p14:tracePt t="12341" x="1474788" y="5178425"/>
          <p14:tracePt t="12349" x="1387475" y="5195888"/>
          <p14:tracePt t="12361" x="1298575" y="5205413"/>
          <p14:tracePt t="12365" x="1219200" y="5205413"/>
          <p14:tracePt t="12377" x="1130300" y="5222875"/>
          <p14:tracePt t="12381" x="1042988" y="5232400"/>
          <p14:tracePt t="12389" x="971550" y="5232400"/>
          <p14:tracePt t="12397" x="892175" y="5249863"/>
          <p14:tracePt t="12405" x="839788" y="5249863"/>
          <p14:tracePt t="12413" x="785813" y="5257800"/>
          <p14:tracePt t="12422" x="723900" y="5267325"/>
          <p14:tracePt t="12429" x="681038" y="5284788"/>
          <p14:tracePt t="12436" x="644525" y="5294313"/>
          <p14:tracePt t="12444" x="600075" y="5294313"/>
          <p14:tracePt t="12452" x="565150" y="5302250"/>
          <p14:tracePt t="12460" x="520700" y="5302250"/>
          <p14:tracePt t="12470" x="512763" y="5302250"/>
          <p14:tracePt t="12478" x="468313" y="5302250"/>
          <p14:tracePt t="12486" x="441325" y="5302250"/>
          <p14:tracePt t="12493" x="423863" y="5302250"/>
          <p14:tracePt t="12503" x="388938" y="5302250"/>
          <p14:tracePt t="12510" x="354013" y="5302250"/>
          <p14:tracePt t="12517" x="334963" y="5302250"/>
          <p14:tracePt t="12527" x="309563" y="5302250"/>
          <p14:tracePt t="12535" x="300038" y="5302250"/>
          <p14:tracePt t="12553" x="282575" y="5302250"/>
          <p14:tracePt t="12557" x="274638" y="5302250"/>
          <p14:tracePt t="12565" x="265113" y="5302250"/>
          <p14:tracePt t="12578" x="255588" y="5294313"/>
          <p14:tracePt t="12581" x="247650" y="5294313"/>
          <p14:tracePt t="12597" x="238125" y="5294313"/>
          <p14:tracePt t="12729" x="230188" y="5294313"/>
          <p14:tracePt t="12738" x="212725" y="5294313"/>
          <p14:tracePt t="12747" x="203200" y="5294313"/>
          <p14:tracePt t="12758" x="193675" y="5284788"/>
          <p14:tracePt t="12778" x="185738" y="5284788"/>
          <p14:tracePt t="12781" x="176213" y="5284788"/>
          <p14:tracePt t="12789" x="168275" y="5284788"/>
          <p14:tracePt t="12797" x="158750" y="5284788"/>
          <p14:tracePt t="12813" x="141288" y="5284788"/>
          <p14:tracePt t="12826" x="131763" y="5284788"/>
          <p14:tracePt t="12829" x="106363" y="5284788"/>
          <p14:tracePt t="12836" x="79375" y="5284788"/>
          <p14:tracePt t="12845" x="71438" y="5284788"/>
          <p14:tracePt t="12853" x="44450" y="5284788"/>
          <p14:tracePt t="12860" x="26988" y="5284788"/>
          <p14:tracePt t="12869" x="17463" y="5284788"/>
          <p14:tracePt t="12876" x="0" y="5294313"/>
          <p14:tracePt t="12959" x="17463" y="5294313"/>
          <p14:tracePt t="12966" x="61913" y="5276850"/>
          <p14:tracePt t="12973" x="88900" y="5276850"/>
          <p14:tracePt t="12980" x="141288" y="5276850"/>
          <p14:tracePt t="12990" x="230188" y="5257800"/>
          <p14:tracePt t="12997" x="344488" y="5249863"/>
          <p14:tracePt t="13005" x="503238" y="5249863"/>
          <p14:tracePt t="13013" x="681038" y="5232400"/>
          <p14:tracePt t="13022" x="847725" y="5232400"/>
          <p14:tracePt t="13029" x="1122363" y="5214938"/>
          <p14:tracePt t="13037" x="1484313" y="5214938"/>
          <p14:tracePt t="13045" x="1881188" y="5214938"/>
          <p14:tracePt t="13059" x="2455863" y="5214938"/>
          <p14:tracePt t="13061" x="2995613" y="5214938"/>
          <p14:tracePt t="13070" x="3533775" y="5214938"/>
          <p14:tracePt t="13078" x="4037013" y="5214938"/>
          <p14:tracePt t="13092" x="4541838" y="5214938"/>
          <p14:tracePt t="13094" x="5080000" y="5214938"/>
          <p14:tracePt t="13104" x="5583238" y="5214938"/>
          <p14:tracePt t="13108" x="6122988" y="5214938"/>
          <p14:tracePt t="13119" x="6661150" y="5214938"/>
          <p14:tracePt t="13126" x="7208838" y="5232400"/>
          <p14:tracePt t="13134" x="7694613" y="5302250"/>
          <p14:tracePt t="13141" x="8216900" y="5373688"/>
          <p14:tracePt t="13148" x="8693150" y="5418138"/>
          <p14:tracePt t="13160" x="9215438" y="5487988"/>
          <p14:tracePt t="13165" x="9664700" y="5559425"/>
          <p14:tracePt t="13177" x="10186988" y="5602288"/>
          <p14:tracePt t="13181" x="10637838" y="5673725"/>
          <p14:tracePt t="13189" x="11087100" y="5735638"/>
          <p14:tracePt t="13197" x="11530013" y="5762625"/>
          <p14:tracePt t="13204" x="11864975" y="5780088"/>
          <p14:tracePt t="13212" x="12157075" y="5797550"/>
          <p14:tracePt t="13567" x="12050713" y="5356225"/>
          <p14:tracePt t="13573" x="11961813" y="5356225"/>
          <p14:tracePt t="13583" x="11874500" y="5356225"/>
          <p14:tracePt t="13590" x="11803063" y="5356225"/>
          <p14:tracePt t="13597" x="11714163" y="5356225"/>
          <p14:tracePt t="13605" x="11661775" y="5356225"/>
          <p14:tracePt t="13613" x="11591925" y="5356225"/>
          <p14:tracePt t="13622" x="11510963" y="5356225"/>
          <p14:tracePt t="13629" x="11441113" y="5373688"/>
          <p14:tracePt t="13639" x="11361738" y="5381625"/>
          <p14:tracePt t="13645" x="11290300" y="5399088"/>
          <p14:tracePt t="13652" x="11210925" y="5408613"/>
          <p14:tracePt t="13660" x="11123613" y="5426075"/>
          <p14:tracePt t="13674" x="11034713" y="5435600"/>
          <p14:tracePt t="13677" x="10955338" y="5443538"/>
          <p14:tracePt t="13686" x="10866438" y="5461000"/>
          <p14:tracePt t="13694" x="10779125" y="5470525"/>
          <p14:tracePt t="13702" x="10690225" y="5470525"/>
          <p14:tracePt t="13710" x="10618788" y="5470525"/>
          <p14:tracePt t="13719" x="10556875" y="5470525"/>
          <p14:tracePt t="13725" x="10521950" y="5470525"/>
          <p14:tracePt t="13735" x="10469563" y="5470525"/>
          <p14:tracePt t="13741" x="10425113" y="5470525"/>
          <p14:tracePt t="13752" x="10407650" y="5470525"/>
          <p14:tracePt t="13757" x="10380663" y="5470525"/>
          <p14:tracePt t="13767" x="10363200" y="5461000"/>
          <p14:tracePt t="13773" x="10345738" y="5453063"/>
          <p14:tracePt t="13785" x="10336213" y="5453063"/>
          <p14:tracePt t="13790" x="10318750" y="5453063"/>
          <p14:tracePt t="13797" x="10291763" y="5435600"/>
          <p14:tracePt t="13805" x="10283825" y="5426075"/>
          <p14:tracePt t="13813" x="10266363" y="5418138"/>
          <p14:tracePt t="13821" x="10256838" y="5418138"/>
          <p14:tracePt t="13862" x="10239375" y="5399088"/>
          <p14:tracePt t="13869" x="10231438" y="5391150"/>
          <p14:tracePt t="13877" x="10221913" y="5391150"/>
          <p14:tracePt t="13886" x="10212388" y="5391150"/>
          <p14:tracePt t="13894" x="10204450" y="5381625"/>
          <p14:tracePt t="13902" x="10194925" y="5381625"/>
          <p14:tracePt t="13909" x="10186988" y="5364163"/>
          <p14:tracePt t="13924" x="10177463" y="5356225"/>
          <p14:tracePt t="13926" x="10169525" y="5346700"/>
          <p14:tracePt t="13941" x="10150475" y="5337175"/>
          <p14:tracePt t="13949" x="10133013" y="5329238"/>
          <p14:tracePt t="13960" x="10125075" y="5319713"/>
          <p14:tracePt t="13973" x="10115550" y="5311775"/>
          <p14:tracePt t="13989" x="10115550" y="5302250"/>
          <p14:tracePt t="13999" x="10115550" y="5294313"/>
          <p14:tracePt t="14007" x="10115550" y="5284788"/>
          <p14:tracePt t="14013" x="10115550" y="5276850"/>
          <p14:tracePt t="14025" x="10115550" y="5267325"/>
          <p14:tracePt t="14040" x="10115550" y="5257800"/>
          <p14:tracePt t="14050" x="10115550" y="5249863"/>
          <p14:tracePt t="14055" x="10150475" y="5240338"/>
          <p14:tracePt t="14061" x="10169525" y="5222875"/>
          <p14:tracePt t="14068" x="10239375" y="5214938"/>
          <p14:tracePt t="14076" x="10274300" y="5214938"/>
          <p14:tracePt t="14091" x="10345738" y="5205413"/>
          <p14:tracePt t="14094" x="10452100" y="5187950"/>
          <p14:tracePt t="14104" x="10575925" y="5187950"/>
          <p14:tracePt t="14109" x="10725150" y="5178425"/>
          <p14:tracePt t="14119" x="10875963" y="5178425"/>
          <p14:tracePt t="14127" x="11017250" y="5178425"/>
          <p14:tracePt t="14135" x="11141075" y="5178425"/>
          <p14:tracePt t="14141" x="11228388" y="5178425"/>
          <p14:tracePt t="14151" x="11290300" y="5178425"/>
          <p14:tracePt t="14157" x="11344275" y="5178425"/>
          <p14:tracePt t="14165" x="11361738" y="5178425"/>
          <p14:tracePt t="14177" x="11396663" y="5178425"/>
          <p14:tracePt t="14181" x="11423650" y="5178425"/>
          <p14:tracePt t="14192" x="11431588" y="5178425"/>
          <p14:tracePt t="14392" x="11441113" y="5170488"/>
          <p14:tracePt t="14408" x="11450638" y="5170488"/>
          <p14:tracePt t="14423" x="11468100" y="5170488"/>
          <p14:tracePt t="14429" x="11476038" y="5170488"/>
          <p14:tracePt t="14442" x="11503025" y="5170488"/>
          <p14:tracePt t="14446" x="11537950" y="5170488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F2B15B-0783-41D1-AE43-D1CEA0CD4B4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800" dirty="0" err="1"/>
                  <a:t>Sebaran</a:t>
                </a:r>
                <a:r>
                  <a:rPr lang="en-US" sz="3800" dirty="0"/>
                  <a:t> t student </a:t>
                </a:r>
                <a:r>
                  <a:rPr lang="en-US" sz="3800" dirty="0" err="1"/>
                  <a:t>dengan</a:t>
                </a:r>
                <a:r>
                  <a:rPr lang="en-US" sz="3800" dirty="0"/>
                  <a:t> parameter </a:t>
                </a:r>
                <a:r>
                  <a:rPr lang="en-US" sz="3800" dirty="0" err="1"/>
                  <a:t>derajat</a:t>
                </a:r>
                <a:r>
                  <a:rPr lang="en-US" sz="3800" dirty="0"/>
                  <a:t> </a:t>
                </a:r>
                <a:r>
                  <a:rPr lang="en-US" sz="3800" dirty="0" err="1"/>
                  <a:t>bebas</a:t>
                </a:r>
                <a:r>
                  <a:rPr lang="en-US" sz="3800" dirty="0"/>
                  <a:t> (</a:t>
                </a:r>
                <a14:m>
                  <m:oMath xmlns:m="http://schemas.openxmlformats.org/officeDocument/2006/math"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ID" sz="3800" dirty="0"/>
                  <a:t>, </a:t>
                </a:r>
                <a14:m>
                  <m:oMath xmlns:m="http://schemas.openxmlformats.org/officeDocument/2006/math">
                    <m:r>
                      <a:rPr lang="en-US" sz="3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D" sz="3800" dirty="0"/>
                  <a:t> </a:t>
                </a:r>
                <a:r>
                  <a:rPr lang="en-ID" sz="3800" dirty="0" err="1"/>
                  <a:t>ukuran</a:t>
                </a:r>
                <a:r>
                  <a:rPr lang="en-ID" sz="3800" dirty="0"/>
                  <a:t> </a:t>
                </a:r>
                <a:r>
                  <a:rPr lang="en-ID" sz="3800" dirty="0" err="1"/>
                  <a:t>sampel</a:t>
                </a:r>
                <a:r>
                  <a:rPr lang="en-ID" sz="3800" dirty="0"/>
                  <a:t>) dan </a:t>
                </a:r>
                <a:r>
                  <a:rPr lang="en-ID" sz="3800" i="1" dirty="0"/>
                  <a:t>non centrality </a:t>
                </a:r>
                <a14:m>
                  <m:oMath xmlns:m="http://schemas.openxmlformats.org/officeDocument/2006/math">
                    <m:r>
                      <a:rPr lang="en-ID" sz="3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ID" sz="3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F2B15B-0783-41D1-AE43-D1CEA0CD4B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00" b="-1722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2AB2CB07-6DB7-470A-8D25-F3B2A57BE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777556"/>
              </p:ext>
            </p:extLst>
          </p:nvPr>
        </p:nvGraphicFramePr>
        <p:xfrm>
          <a:off x="186368" y="2574518"/>
          <a:ext cx="11880223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2847">
                  <a:extLst>
                    <a:ext uri="{9D8B030D-6E8A-4147-A177-3AD203B41FA5}">
                      <a16:colId xmlns:a16="http://schemas.microsoft.com/office/drawing/2014/main" val="580957995"/>
                    </a:ext>
                  </a:extLst>
                </a:gridCol>
                <a:gridCol w="6637376">
                  <a:extLst>
                    <a:ext uri="{9D8B030D-6E8A-4147-A177-3AD203B41FA5}">
                      <a16:colId xmlns:a16="http://schemas.microsoft.com/office/drawing/2014/main" val="2066609646"/>
                    </a:ext>
                  </a:extLst>
                </a:gridCol>
              </a:tblGrid>
              <a:tr h="340934">
                <a:tc>
                  <a:txBody>
                    <a:bodyPr/>
                    <a:lstStyle/>
                    <a:p>
                      <a:r>
                        <a:rPr lang="en-US" sz="2000" dirty="0"/>
                        <a:t>Fungsi di r</a:t>
                      </a:r>
                      <a:endParaRPr lang="en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Argumen</a:t>
                      </a:r>
                      <a:r>
                        <a:rPr lang="en-US" sz="2000" dirty="0"/>
                        <a:t> Fungsi</a:t>
                      </a:r>
                      <a:endParaRPr lang="en-ID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330611"/>
                  </a:ext>
                </a:extLst>
              </a:tr>
              <a:tr h="3075214">
                <a:tc>
                  <a:txBody>
                    <a:bodyPr/>
                    <a:lstStyle/>
                    <a:p>
                      <a:r>
                        <a:rPr lang="en-US" sz="2000" dirty="0"/>
                        <a:t>dt(x, df, </a:t>
                      </a:r>
                      <a:r>
                        <a:rPr lang="en-US" sz="2000" dirty="0" err="1"/>
                        <a:t>ncp</a:t>
                      </a:r>
                      <a:r>
                        <a:rPr lang="en-US" sz="2000" dirty="0"/>
                        <a:t>, log=FALSE)</a:t>
                      </a:r>
                    </a:p>
                    <a:p>
                      <a:endParaRPr lang="en-US" sz="2000" dirty="0"/>
                    </a:p>
                    <a:p>
                      <a:r>
                        <a:rPr lang="en-US" sz="2000" dirty="0" err="1"/>
                        <a:t>pt</a:t>
                      </a:r>
                      <a:r>
                        <a:rPr lang="en-US" sz="2000" dirty="0"/>
                        <a:t>(x, df, </a:t>
                      </a:r>
                      <a:r>
                        <a:rPr lang="en-US" sz="2000" dirty="0" err="1"/>
                        <a:t>ncp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lower.tail</a:t>
                      </a:r>
                      <a:r>
                        <a:rPr lang="en-US" sz="2000" dirty="0"/>
                        <a:t>=</a:t>
                      </a:r>
                      <a:r>
                        <a:rPr lang="en-US" sz="2000" dirty="0" err="1"/>
                        <a:t>TRUE,log.p</a:t>
                      </a:r>
                      <a:r>
                        <a:rPr lang="en-US" sz="2000" dirty="0"/>
                        <a:t>=FALSE)</a:t>
                      </a:r>
                    </a:p>
                    <a:p>
                      <a:endParaRPr lang="en-US" sz="2000" dirty="0"/>
                    </a:p>
                    <a:p>
                      <a:r>
                        <a:rPr lang="en-US" sz="2000" dirty="0"/>
                        <a:t>qt(p, df, </a:t>
                      </a:r>
                      <a:r>
                        <a:rPr lang="en-US" sz="2000" dirty="0" err="1"/>
                        <a:t>ncp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lower.tail</a:t>
                      </a:r>
                      <a:r>
                        <a:rPr lang="en-US" sz="2000" dirty="0"/>
                        <a:t>=TRUE, </a:t>
                      </a:r>
                      <a:r>
                        <a:rPr lang="en-US" sz="2000" dirty="0" err="1"/>
                        <a:t>log.p</a:t>
                      </a:r>
                      <a:r>
                        <a:rPr lang="en-US" sz="2000" dirty="0"/>
                        <a:t>=FALSE)</a:t>
                      </a:r>
                    </a:p>
                    <a:p>
                      <a:endParaRPr lang="en-US" sz="2000" dirty="0"/>
                    </a:p>
                    <a:p>
                      <a:r>
                        <a:rPr lang="en-US" sz="2000" dirty="0"/>
                        <a:t>rt(n, df, </a:t>
                      </a:r>
                      <a:r>
                        <a:rPr lang="en-US" sz="2000" dirty="0" err="1"/>
                        <a:t>ncp</a:t>
                      </a:r>
                      <a:r>
                        <a:rPr lang="en-US" sz="2000" dirty="0"/>
                        <a:t>)</a:t>
                      </a:r>
                      <a:endParaRPr lang="en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x: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nilai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x yang hendak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dicari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kepekatan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peluangnya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atau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peluang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kumulatifnya</a:t>
                      </a:r>
                      <a:endParaRPr lang="en-US" sz="2000" i="1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r>
                        <a:rPr lang="en-US" sz="20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df: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derajat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bebas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</a:p>
                    <a:p>
                      <a:r>
                        <a:rPr lang="en-US" sz="2000" b="1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ncp</a:t>
                      </a:r>
                      <a:r>
                        <a:rPr lang="en-US" sz="20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: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parameter </a:t>
                      </a:r>
                      <a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non centrality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.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Tidak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perlu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disebutkan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jika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sebaran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t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berpusat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pada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nilai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0</a:t>
                      </a:r>
                    </a:p>
                    <a:p>
                      <a:r>
                        <a:rPr lang="en-US" sz="2000" b="1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p: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peluang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quantil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yang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dibutuhkan</a:t>
                      </a:r>
                      <a:endParaRPr lang="en-US" sz="2000" i="1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n: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banyaknya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bilangan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yang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akan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dibangkitkan</a:t>
                      </a:r>
                      <a:endParaRPr lang="en-US" sz="2000" i="0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lower.tail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secara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default TRUE,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untuk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kumulatif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atau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ekor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kiri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, FALSE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untul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ekor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kanan</a:t>
                      </a:r>
                      <a:endParaRPr lang="en-US" sz="2000" i="0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Log.p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secara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default FALSE,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jika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TRUE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maka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peluang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disajikan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dalam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log</a:t>
                      </a:r>
                      <a:endParaRPr lang="en-US" sz="2000" i="0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endParaRPr lang="en-ID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99769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086B4C-42F0-41C1-8976-CD971A870B30}"/>
                  </a:ext>
                </a:extLst>
              </p:cNvPr>
              <p:cNvSpPr txBox="1"/>
              <p:nvPr/>
            </p:nvSpPr>
            <p:spPr>
              <a:xfrm>
                <a:off x="2685361" y="1971273"/>
                <a:ext cx="6097836" cy="430887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>
                <a:spAutoFit/>
              </a:bodyPr>
              <a:lstStyle/>
              <a:p>
                <a:r>
                  <a:rPr lang="en-ID" sz="2200" dirty="0"/>
                  <a:t>T student yang </a:t>
                </a:r>
                <a:r>
                  <a:rPr lang="en-ID" sz="2200" dirty="0" err="1"/>
                  <a:t>umum</a:t>
                </a:r>
                <a:r>
                  <a:rPr lang="en-ID" sz="2200" dirty="0"/>
                  <a:t> </a:t>
                </a:r>
                <a:r>
                  <a:rPr lang="en-ID" sz="2200" dirty="0" err="1"/>
                  <a:t>digunakan</a:t>
                </a:r>
                <a:r>
                  <a:rPr lang="en-ID" sz="2200" dirty="0"/>
                  <a:t> </a:t>
                </a:r>
                <a:r>
                  <a:rPr lang="en-ID" sz="2200" dirty="0" err="1"/>
                  <a:t>memiliki</a:t>
                </a:r>
                <a:r>
                  <a:rPr lang="en-ID" sz="2200" dirty="0"/>
                  <a:t> </a:t>
                </a:r>
                <a14:m>
                  <m:oMath xmlns:m="http://schemas.openxmlformats.org/officeDocument/2006/math">
                    <m:r>
                      <a:rPr lang="en-ID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ID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086B4C-42F0-41C1-8976-CD971A870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361" y="1971273"/>
                <a:ext cx="6097836" cy="430887"/>
              </a:xfrm>
              <a:prstGeom prst="rect">
                <a:avLst/>
              </a:prstGeom>
              <a:blipFill>
                <a:blip r:embed="rId3"/>
                <a:stretch>
                  <a:fillRect l="-1300" t="-8451" b="-2816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494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813"/>
    </mc:Choice>
    <mc:Fallback>
      <p:transition spd="slow" advTm="111813"/>
    </mc:Fallback>
  </mc:AlternateContent>
  <p:extLst>
    <p:ext uri="{3A86A75C-4F4B-4683-9AE1-C65F6400EC91}">
      <p14:laserTraceLst xmlns:p14="http://schemas.microsoft.com/office/powerpoint/2010/main">
        <p14:tracePtLst>
          <p14:tracePt t="2096" x="11537950" y="5153025"/>
          <p14:tracePt t="2102" x="11537950" y="5143500"/>
          <p14:tracePt t="2112" x="11537950" y="5133975"/>
          <p14:tracePt t="2222" x="11537950" y="5126038"/>
          <p14:tracePt t="6039" x="11530013" y="5116513"/>
          <p14:tracePt t="6055" x="11485563" y="5099050"/>
          <p14:tracePt t="6061" x="11450638" y="5081588"/>
          <p14:tracePt t="6072" x="11414125" y="5072063"/>
          <p14:tracePt t="6076" x="11317288" y="5046663"/>
          <p14:tracePt t="6085" x="11210925" y="5019675"/>
          <p14:tracePt t="6092" x="11052175" y="4975225"/>
          <p14:tracePt t="6100" x="10901363" y="4940300"/>
          <p14:tracePt t="6109" x="10725150" y="4895850"/>
          <p14:tracePt t="6117" x="10521950" y="4851400"/>
          <p14:tracePt t="6126" x="10318750" y="4826000"/>
          <p14:tracePt t="6134" x="10115550" y="4789488"/>
          <p14:tracePt t="6142" x="9904413" y="4737100"/>
          <p14:tracePt t="6149" x="9656763" y="4684713"/>
          <p14:tracePt t="6157" x="9409113" y="4640263"/>
          <p14:tracePt t="6168" x="9170988" y="4603750"/>
          <p14:tracePt t="6173" x="8940800" y="4568825"/>
          <p14:tracePt t="6183" x="8747125" y="4551363"/>
          <p14:tracePt t="6189" x="8524875" y="4533900"/>
          <p14:tracePt t="6200" x="8331200" y="4524375"/>
          <p14:tracePt t="6205" x="8172450" y="4506913"/>
          <p14:tracePt t="6217" x="8013700" y="4489450"/>
          <p14:tracePt t="6220" x="7872413" y="4479925"/>
          <p14:tracePt t="6234" x="7739063" y="4454525"/>
          <p14:tracePt t="6236" x="7632700" y="4437063"/>
          <p14:tracePt t="6244" x="7545388" y="4427538"/>
          <p14:tracePt t="6253" x="7483475" y="4410075"/>
          <p14:tracePt t="6260" x="7446963" y="4410075"/>
          <p14:tracePt t="6269" x="7429500" y="4410075"/>
          <p14:tracePt t="6279" x="7421563" y="4410075"/>
          <p14:tracePt t="6285" x="7404100" y="4410075"/>
          <p14:tracePt t="6292" x="7394575" y="4410075"/>
          <p14:tracePt t="6333" x="7377113" y="4410075"/>
          <p14:tracePt t="6342" x="7367588" y="4410075"/>
          <p14:tracePt t="6350" x="7342188" y="4410075"/>
          <p14:tracePt t="6357" x="7324725" y="4410075"/>
          <p14:tracePt t="6365" x="7305675" y="4410075"/>
          <p14:tracePt t="6376" x="7253288" y="4410075"/>
          <p14:tracePt t="6381" x="7200900" y="4410075"/>
          <p14:tracePt t="6390" x="7173913" y="4410075"/>
          <p14:tracePt t="6401" x="7121525" y="4410075"/>
          <p14:tracePt t="6405" x="7032625" y="4410075"/>
          <p14:tracePt t="6416" x="6908800" y="4410075"/>
          <p14:tracePt t="6421" x="6767513" y="4410075"/>
          <p14:tracePt t="6433" x="6608763" y="4410075"/>
          <p14:tracePt t="6436" x="6430963" y="4410075"/>
          <p14:tracePt t="6447" x="6272213" y="4410075"/>
          <p14:tracePt t="6453" x="6078538" y="4410075"/>
          <p14:tracePt t="6460" x="5865813" y="4410075"/>
          <p14:tracePt t="6469" x="5600700" y="4392613"/>
          <p14:tracePt t="6477" x="5310188" y="4375150"/>
          <p14:tracePt t="6485" x="5018088" y="4375150"/>
          <p14:tracePt t="6492" x="4725988" y="4375150"/>
          <p14:tracePt t="6500" x="4435475" y="4375150"/>
          <p14:tracePt t="6509" x="4108450" y="4375150"/>
          <p14:tracePt t="6517" x="3781425" y="4375150"/>
          <p14:tracePt t="6526" x="3463925" y="4375150"/>
          <p14:tracePt t="6534" x="3268663" y="4375150"/>
          <p14:tracePt t="6542" x="3057525" y="4375150"/>
          <p14:tracePt t="6550" x="2862263" y="4375150"/>
          <p14:tracePt t="6559" x="2686050" y="4365625"/>
          <p14:tracePt t="6565" x="2544763" y="4348163"/>
          <p14:tracePt t="6573" x="2403475" y="4348163"/>
          <p14:tracePt t="6584" x="2287588" y="4330700"/>
          <p14:tracePt t="6590" x="2182813" y="4330700"/>
          <p14:tracePt t="6600" x="2093913" y="4330700"/>
          <p14:tracePt t="6606" x="2022475" y="4321175"/>
          <p14:tracePt t="6613" x="1960563" y="4313238"/>
          <p14:tracePt t="6625" x="1908175" y="4295775"/>
          <p14:tracePt t="6629" x="1890713" y="4295775"/>
          <p14:tracePt t="6637" x="1873250" y="4295775"/>
          <p14:tracePt t="6650" x="1855788" y="4286250"/>
          <p14:tracePt t="6653" x="1846263" y="4286250"/>
          <p14:tracePt t="6660" x="1828800" y="4276725"/>
          <p14:tracePt t="6669" x="1819275" y="4276725"/>
          <p14:tracePt t="6696" x="1811338" y="4268788"/>
          <p14:tracePt t="6725" x="1793875" y="4241800"/>
          <p14:tracePt t="6735" x="1784350" y="4233863"/>
          <p14:tracePt t="6742" x="1766888" y="4233863"/>
          <p14:tracePt t="6751" x="1757363" y="4224338"/>
          <p14:tracePt t="6760" x="1749425" y="4224338"/>
          <p14:tracePt t="6769" x="1749425" y="4214813"/>
          <p14:tracePt t="6776" x="1739900" y="4214813"/>
          <p14:tracePt t="6785" x="1722438" y="4206875"/>
          <p14:tracePt t="6792" x="1714500" y="4206875"/>
          <p14:tracePt t="6801" x="1697038" y="4206875"/>
          <p14:tracePt t="6809" x="1677988" y="4206875"/>
          <p14:tracePt t="6817" x="1660525" y="4206875"/>
          <p14:tracePt t="6826" x="1625600" y="4197350"/>
          <p14:tracePt t="6834" x="1608138" y="4197350"/>
          <p14:tracePt t="6842" x="1590675" y="4197350"/>
          <p14:tracePt t="6850" x="1546225" y="4197350"/>
          <p14:tracePt t="6859" x="1519238" y="4197350"/>
          <p14:tracePt t="6865" x="1493838" y="4189413"/>
          <p14:tracePt t="6876" x="1439863" y="4189413"/>
          <p14:tracePt t="6881" x="1395413" y="4179888"/>
          <p14:tracePt t="6889" x="1343025" y="4179888"/>
          <p14:tracePt t="6899" x="1308100" y="4179888"/>
          <p14:tracePt t="6907" x="1246188" y="4171950"/>
          <p14:tracePt t="6913" x="1209675" y="4152900"/>
          <p14:tracePt t="6925" x="1166813" y="4144963"/>
          <p14:tracePt t="6929" x="1130300" y="4144963"/>
          <p14:tracePt t="6936" x="1095375" y="4144963"/>
          <p14:tracePt t="6949" x="1077913" y="4135438"/>
          <p14:tracePt t="6954" x="1068388" y="4135438"/>
          <p14:tracePt t="6964" x="1050925" y="4135438"/>
          <p14:tracePt t="6971" x="1016000" y="4127500"/>
          <p14:tracePt t="6979" x="998538" y="4117975"/>
          <p14:tracePt t="6984" x="989013" y="4117975"/>
          <p14:tracePt t="7066" x="981075" y="4117975"/>
          <p14:tracePt t="7074" x="963613" y="4110038"/>
          <p14:tracePt t="7100" x="954088" y="4100513"/>
          <p14:tracePt t="7105" x="944563" y="4083050"/>
          <p14:tracePt t="7145" x="936625" y="4083050"/>
          <p14:tracePt t="7153" x="927100" y="4073525"/>
          <p14:tracePt t="7160" x="919163" y="4065588"/>
          <p14:tracePt t="7192" x="909638" y="4048125"/>
          <p14:tracePt t="7200" x="901700" y="4038600"/>
          <p14:tracePt t="7274" x="884238" y="4030663"/>
          <p14:tracePt t="7281" x="874713" y="4030663"/>
          <p14:tracePt t="7290" x="865188" y="4030663"/>
          <p14:tracePt t="7305" x="857250" y="4030663"/>
          <p14:tracePt t="7317" x="847725" y="4030663"/>
          <p14:tracePt t="7337" x="839788" y="4030663"/>
          <p14:tracePt t="7350" x="830263" y="4030663"/>
          <p14:tracePt t="7352" x="812800" y="4030663"/>
          <p14:tracePt t="7360" x="803275" y="4030663"/>
          <p14:tracePt t="7369" x="795338" y="4030663"/>
          <p14:tracePt t="7385" x="785813" y="4030663"/>
          <p14:tracePt t="7418" x="777875" y="4021138"/>
          <p14:tracePt t="7425" x="768350" y="4021138"/>
          <p14:tracePt t="7433" x="760413" y="4021138"/>
          <p14:tracePt t="7449" x="750888" y="4021138"/>
          <p14:tracePt t="7466" x="741363" y="4011613"/>
          <p14:tracePt t="7481" x="733425" y="4011613"/>
          <p14:tracePt t="7611" x="733425" y="4003675"/>
          <p14:tracePt t="7630" x="733425" y="3994150"/>
          <p14:tracePt t="7996" x="733425" y="3986213"/>
          <p14:tracePt t="8009" x="723900" y="3959225"/>
          <p14:tracePt t="8020" x="723900" y="3932238"/>
          <p14:tracePt t="8025" x="723900" y="3906838"/>
          <p14:tracePt t="8033" x="723900" y="3887788"/>
          <p14:tracePt t="8042" x="723900" y="3862388"/>
          <p14:tracePt t="8050" x="723900" y="3844925"/>
          <p14:tracePt t="8058" x="723900" y="3827463"/>
          <p14:tracePt t="8065" x="723900" y="3783013"/>
          <p14:tracePt t="8073" x="706438" y="3746500"/>
          <p14:tracePt t="8083" x="706438" y="3729038"/>
          <p14:tracePt t="8089" x="698500" y="3711575"/>
          <p14:tracePt t="8099" x="698500" y="3694113"/>
          <p14:tracePt t="8105" x="654050" y="3649663"/>
          <p14:tracePt t="8112" x="644525" y="3614738"/>
          <p14:tracePt t="8121" x="627063" y="3587750"/>
          <p14:tracePt t="8133" x="619125" y="3570288"/>
          <p14:tracePt t="8136" x="600075" y="3543300"/>
          <p14:tracePt t="8150" x="582613" y="3525838"/>
          <p14:tracePt t="8152" x="565150" y="3500438"/>
          <p14:tracePt t="8161" x="538163" y="3473450"/>
          <p14:tracePt t="8169" x="530225" y="3446463"/>
          <p14:tracePt t="8176" x="512763" y="3429000"/>
          <p14:tracePt t="8185" x="485775" y="3402013"/>
          <p14:tracePt t="8192" x="477838" y="3402013"/>
          <p14:tracePt t="8201" x="468313" y="3384550"/>
          <p14:tracePt t="8209" x="433388" y="3349625"/>
          <p14:tracePt t="8216" x="433388" y="3340100"/>
          <p14:tracePt t="8231" x="415925" y="3322638"/>
          <p14:tracePt t="8233" x="406400" y="3322638"/>
          <p14:tracePt t="8243" x="388938" y="3295650"/>
          <p14:tracePt t="8249" x="379413" y="3287713"/>
          <p14:tracePt t="8267" x="361950" y="3270250"/>
          <p14:tracePt t="8273" x="334963" y="3260725"/>
          <p14:tracePt t="8283" x="327025" y="3260725"/>
          <p14:tracePt t="8291" x="309563" y="3243263"/>
          <p14:tracePt t="8313" x="300038" y="3235325"/>
          <p14:tracePt t="8321" x="292100" y="3235325"/>
          <p14:tracePt t="8333" x="282575" y="3225800"/>
          <p14:tracePt t="8345" x="282575" y="3216275"/>
          <p14:tracePt t="8491" x="274638" y="3208338"/>
          <p14:tracePt t="8521" x="274638" y="3198813"/>
          <p14:tracePt t="8537" x="274638" y="3181350"/>
          <p14:tracePt t="8549" x="274638" y="3173413"/>
          <p14:tracePt t="8569" x="274638" y="3146425"/>
          <p14:tracePt t="8577" x="274638" y="3136900"/>
          <p14:tracePt t="8585" x="274638" y="3128963"/>
          <p14:tracePt t="8610" x="274638" y="3119438"/>
          <p14:tracePt t="9077" x="265113" y="3111500"/>
          <p14:tracePt t="9091" x="255588" y="3111500"/>
          <p14:tracePt t="9105" x="247650" y="3128963"/>
          <p14:tracePt t="9117" x="238125" y="3146425"/>
          <p14:tracePt t="9121" x="238125" y="3154363"/>
          <p14:tracePt t="9137" x="238125" y="3181350"/>
          <p14:tracePt t="9149" x="220663" y="3198813"/>
          <p14:tracePt t="9155" x="203200" y="3225800"/>
          <p14:tracePt t="9164" x="203200" y="3235325"/>
          <p14:tracePt t="9174" x="168275" y="3270250"/>
          <p14:tracePt t="9178" x="168275" y="3295650"/>
          <p14:tracePt t="9185" x="168275" y="3340100"/>
          <p14:tracePt t="9192" x="150813" y="3367088"/>
          <p14:tracePt t="9201" x="141288" y="3394075"/>
          <p14:tracePt t="9208" x="141288" y="3419475"/>
          <p14:tracePt t="9217" x="131763" y="3438525"/>
          <p14:tracePt t="9230" x="131763" y="3481388"/>
          <p14:tracePt t="9233" x="114300" y="3525838"/>
          <p14:tracePt t="9242" x="114300" y="3543300"/>
          <p14:tracePt t="9251" x="114300" y="3570288"/>
          <p14:tracePt t="9259" x="96838" y="3597275"/>
          <p14:tracePt t="9267" x="96838" y="3622675"/>
          <p14:tracePt t="9274" x="96838" y="3659188"/>
          <p14:tracePt t="9281" x="96838" y="3676650"/>
          <p14:tracePt t="9289" x="79375" y="3703638"/>
          <p14:tracePt t="9299" x="79375" y="3721100"/>
          <p14:tracePt t="9305" x="79375" y="3746500"/>
          <p14:tracePt t="9312" x="79375" y="3765550"/>
          <p14:tracePt t="9321" x="79375" y="3790950"/>
          <p14:tracePt t="9333" x="71438" y="3808413"/>
          <p14:tracePt t="9336" x="71438" y="3835400"/>
          <p14:tracePt t="9349" x="71438" y="3852863"/>
          <p14:tracePt t="9353" x="61913" y="3870325"/>
          <p14:tracePt t="9361" x="61913" y="3906838"/>
          <p14:tracePt t="9376" x="61913" y="3932238"/>
          <p14:tracePt t="9385" x="61913" y="3959225"/>
          <p14:tracePt t="9395" x="52388" y="3994150"/>
          <p14:tracePt t="9401" x="52388" y="4021138"/>
          <p14:tracePt t="9408" x="52388" y="4030663"/>
          <p14:tracePt t="9417" x="52388" y="4065588"/>
          <p14:tracePt t="9425" x="52388" y="4100513"/>
          <p14:tracePt t="9432" x="52388" y="4117975"/>
          <p14:tracePt t="9442" x="52388" y="4144963"/>
          <p14:tracePt t="9450" x="52388" y="4189413"/>
          <p14:tracePt t="9458" x="52388" y="4224338"/>
          <p14:tracePt t="9465" x="52388" y="4268788"/>
          <p14:tracePt t="9476" x="52388" y="4295775"/>
          <p14:tracePt t="9483" x="52388" y="4321175"/>
          <p14:tracePt t="9489" x="52388" y="4348163"/>
          <p14:tracePt t="9500" x="52388" y="4392613"/>
          <p14:tracePt t="9505" x="52388" y="4427538"/>
          <p14:tracePt t="9513" x="34925" y="4462463"/>
          <p14:tracePt t="9521" x="34925" y="4498975"/>
          <p14:tracePt t="9532" x="34925" y="4506913"/>
          <p14:tracePt t="9537" x="26988" y="4541838"/>
          <p14:tracePt t="9549" x="26988" y="4595813"/>
          <p14:tracePt t="9554" x="26988" y="4630738"/>
          <p14:tracePt t="9562" x="26988" y="4640263"/>
          <p14:tracePt t="9571" x="26988" y="4675188"/>
          <p14:tracePt t="9577" x="26988" y="4692650"/>
          <p14:tracePt t="9595" x="26988" y="4710113"/>
          <p14:tracePt t="9681" x="44450" y="4684713"/>
          <p14:tracePt t="9690" x="61913" y="4648200"/>
          <p14:tracePt t="9702" x="96838" y="4568825"/>
          <p14:tracePt t="9705" x="114300" y="4524375"/>
          <p14:tracePt t="9717" x="131763" y="4462463"/>
          <p14:tracePt t="9721" x="131763" y="4392613"/>
          <p14:tracePt t="9728" x="131763" y="4357688"/>
          <p14:tracePt t="9737" x="131763" y="4303713"/>
          <p14:tracePt t="9749" x="131763" y="4214813"/>
          <p14:tracePt t="9752" x="131763" y="4144963"/>
          <p14:tracePt t="9765" x="131763" y="4048125"/>
          <p14:tracePt t="9769" x="131763" y="3959225"/>
          <p14:tracePt t="9779" x="131763" y="3887788"/>
          <p14:tracePt t="9785" x="150813" y="3800475"/>
          <p14:tracePt t="9798" x="158750" y="3729038"/>
          <p14:tracePt t="9801" x="158750" y="3632200"/>
          <p14:tracePt t="9815" x="158750" y="3562350"/>
          <p14:tracePt t="9821" x="158750" y="3508375"/>
          <p14:tracePt t="9832" x="158750" y="3473450"/>
          <p14:tracePt t="9837" x="158750" y="3429000"/>
          <p14:tracePt t="9849" x="158750" y="3394075"/>
          <p14:tracePt t="9853" x="158750" y="3357563"/>
          <p14:tracePt t="9860" x="158750" y="3332163"/>
          <p14:tracePt t="9870" x="158750" y="3314700"/>
          <p14:tracePt t="9876" x="158750" y="3295650"/>
          <p14:tracePt t="9885" x="158750" y="3278188"/>
          <p14:tracePt t="9901" x="158750" y="3260725"/>
          <p14:tracePt t="9908" x="158750" y="3252788"/>
          <p14:tracePt t="10032" x="158750" y="3278188"/>
          <p14:tracePt t="10043" x="158750" y="3314700"/>
          <p14:tracePt t="10052" x="131763" y="3446463"/>
          <p14:tracePt t="10061" x="131763" y="3473450"/>
          <p14:tracePt t="10069" x="123825" y="3535363"/>
          <p14:tracePt t="10076" x="114300" y="3605213"/>
          <p14:tracePt t="10085" x="96838" y="3694113"/>
          <p14:tracePt t="10094" x="88900" y="3790950"/>
          <p14:tracePt t="10102" x="88900" y="3862388"/>
          <p14:tracePt t="10108" x="71438" y="3914775"/>
          <p14:tracePt t="10117" x="61913" y="3976688"/>
          <p14:tracePt t="10125" x="61913" y="4030663"/>
          <p14:tracePt t="10133" x="61913" y="4065588"/>
          <p14:tracePt t="10141" x="61913" y="4110038"/>
          <p14:tracePt t="10149" x="61913" y="4127500"/>
          <p14:tracePt t="10158" x="61913" y="4162425"/>
          <p14:tracePt t="10165" x="61913" y="4197350"/>
          <p14:tracePt t="10183" x="61913" y="4224338"/>
          <p14:tracePt t="10191" x="61913" y="4241800"/>
          <p14:tracePt t="10199" x="61913" y="4251325"/>
          <p14:tracePt t="10205" x="61913" y="4276725"/>
          <p14:tracePt t="10215" x="61913" y="4295775"/>
          <p14:tracePt t="10221" x="61913" y="4313238"/>
          <p14:tracePt t="10232" x="61913" y="4321175"/>
          <p14:tracePt t="10237" x="61913" y="4330700"/>
          <p14:tracePt t="10265" x="61913" y="4348163"/>
          <p14:tracePt t="10269" x="61913" y="4357688"/>
          <p14:tracePt t="10276" x="61913" y="4365625"/>
          <p14:tracePt t="10285" x="61913" y="4383088"/>
          <p14:tracePt t="10295" x="61913" y="4410075"/>
          <p14:tracePt t="10301" x="61913" y="4419600"/>
          <p14:tracePt t="10308" x="61913" y="4437063"/>
          <p14:tracePt t="10317" x="61913" y="4462463"/>
          <p14:tracePt t="10325" x="61913" y="4471988"/>
          <p14:tracePt t="10332" x="61913" y="4479925"/>
          <p14:tracePt t="10346" x="61913" y="4516438"/>
          <p14:tracePt t="10350" x="61913" y="4524375"/>
          <p14:tracePt t="10358" x="61913" y="4533900"/>
          <p14:tracePt t="10365" x="61913" y="4568825"/>
          <p14:tracePt t="10383" x="61913" y="4595813"/>
          <p14:tracePt t="10389" x="61913" y="4603750"/>
          <p14:tracePt t="10397" x="61913" y="4622800"/>
          <p14:tracePt t="10407" x="61913" y="4630738"/>
          <p14:tracePt t="10549" x="61913" y="4648200"/>
          <p14:tracePt t="10565" x="61913" y="4657725"/>
          <p14:tracePt t="10575" x="61913" y="4665663"/>
          <p14:tracePt t="10582" x="61913" y="4684713"/>
          <p14:tracePt t="10591" x="71438" y="4702175"/>
          <p14:tracePt t="10598" x="79375" y="4710113"/>
          <p14:tracePt t="10605" x="88900" y="4754563"/>
          <p14:tracePt t="10615" x="96838" y="4789488"/>
          <p14:tracePt t="10621" x="106363" y="4806950"/>
          <p14:tracePt t="10631" x="123825" y="4833938"/>
          <p14:tracePt t="10637" x="150813" y="4860925"/>
          <p14:tracePt t="10649" x="158750" y="4895850"/>
          <p14:tracePt t="10652" x="185738" y="4940300"/>
          <p14:tracePt t="10665" x="185738" y="4967288"/>
          <p14:tracePt t="10669" x="203200" y="4984750"/>
          <p14:tracePt t="10677" x="203200" y="5002213"/>
          <p14:tracePt t="10694" x="220663" y="5046663"/>
          <p14:tracePt t="10700" x="220663" y="5072063"/>
          <p14:tracePt t="10708" x="220663" y="5091113"/>
          <p14:tracePt t="10718" x="220663" y="5133975"/>
          <p14:tracePt t="10724" x="220663" y="5143500"/>
          <p14:tracePt t="10733" x="220663" y="5153025"/>
          <p14:tracePt t="10740" x="230188" y="5170488"/>
          <p14:tracePt t="10749" x="230188" y="5187950"/>
          <p14:tracePt t="10758" x="230188" y="5205413"/>
          <p14:tracePt t="10766" x="230188" y="5222875"/>
          <p14:tracePt t="10775" x="230188" y="5232400"/>
          <p14:tracePt t="10782" x="238125" y="5249863"/>
          <p14:tracePt t="10791" x="238125" y="5257800"/>
          <p14:tracePt t="10806" x="238125" y="5267325"/>
          <p14:tracePt t="10815" x="238125" y="5276850"/>
          <p14:tracePt t="10854" x="247650" y="5294313"/>
          <p14:tracePt t="10865" x="247650" y="5302250"/>
          <p14:tracePt t="11062" x="247650" y="5284788"/>
          <p14:tracePt t="11069" x="247650" y="5276850"/>
          <p14:tracePt t="11076" x="247650" y="5240338"/>
          <p14:tracePt t="11085" x="247650" y="5187950"/>
          <p14:tracePt t="11092" x="247650" y="5153025"/>
          <p14:tracePt t="11100" x="247650" y="5099050"/>
          <p14:tracePt t="11108" x="238125" y="5072063"/>
          <p14:tracePt t="11116" x="230188" y="5019675"/>
          <p14:tracePt t="11124" x="212725" y="4957763"/>
          <p14:tracePt t="11132" x="176213" y="4860925"/>
          <p14:tracePt t="11141" x="141288" y="4754563"/>
          <p14:tracePt t="11150" x="96838" y="4622800"/>
          <p14:tracePt t="11158" x="44450" y="4506913"/>
          <p14:tracePt t="11166" x="0" y="4400550"/>
          <p14:tracePt t="11364" x="34925" y="3419475"/>
          <p14:tracePt t="11373" x="79375" y="3394075"/>
          <p14:tracePt t="11382" x="96838" y="3384550"/>
          <p14:tracePt t="11390" x="114300" y="3367088"/>
          <p14:tracePt t="11399" x="150813" y="3349625"/>
          <p14:tracePt t="11404" x="168275" y="3349625"/>
          <p14:tracePt t="11416" x="185738" y="3332163"/>
          <p14:tracePt t="11421" x="203200" y="3322638"/>
          <p14:tracePt t="11431" x="212725" y="3314700"/>
          <p14:tracePt t="11437" x="238125" y="3295650"/>
          <p14:tracePt t="11448" x="238125" y="3287713"/>
          <p14:tracePt t="11461" x="247650" y="3278188"/>
          <p14:tracePt t="11473" x="255588" y="3278188"/>
          <p14:tracePt t="11478" x="265113" y="3270250"/>
          <p14:tracePt t="11608" x="274638" y="3270250"/>
          <p14:tracePt t="11624" x="292100" y="3287713"/>
          <p14:tracePt t="11632" x="300038" y="3295650"/>
          <p14:tracePt t="11641" x="309563" y="3305175"/>
          <p14:tracePt t="11646" x="317500" y="3322638"/>
          <p14:tracePt t="11653" x="327025" y="3340100"/>
          <p14:tracePt t="11665" x="344488" y="3367088"/>
          <p14:tracePt t="11669" x="354013" y="3384550"/>
          <p14:tracePt t="11677" x="361950" y="3402013"/>
          <p14:tracePt t="11685" x="396875" y="3463925"/>
          <p14:tracePt t="11692" x="406400" y="3481388"/>
          <p14:tracePt t="11709" x="423863" y="3535363"/>
          <p14:tracePt t="11717" x="423863" y="3543300"/>
          <p14:tracePt t="11725" x="423863" y="3562350"/>
          <p14:tracePt t="11734" x="423863" y="3570288"/>
          <p14:tracePt t="11740" x="423863" y="3587750"/>
          <p14:tracePt t="11749" x="423863" y="3597275"/>
          <p14:tracePt t="11863" x="415925" y="3570288"/>
          <p14:tracePt t="11876" x="415925" y="3562350"/>
          <p14:tracePt t="11885" x="379413" y="3525838"/>
          <p14:tracePt t="11894" x="371475" y="3500438"/>
          <p14:tracePt t="11903" x="354013" y="3463925"/>
          <p14:tracePt t="11908" x="354013" y="3455988"/>
          <p14:tracePt t="11917" x="354013" y="3446463"/>
          <p14:tracePt t="11924" x="354013" y="3429000"/>
          <p14:tracePt t="11933" x="354013" y="3411538"/>
          <p14:tracePt t="11941" x="354013" y="3402013"/>
          <p14:tracePt t="11958" x="354013" y="3384550"/>
          <p14:tracePt t="11965" x="354013" y="3376613"/>
          <p14:tracePt t="12070" x="361950" y="3394075"/>
          <p14:tracePt t="12077" x="379413" y="3402013"/>
          <p14:tracePt t="12086" x="388938" y="3411538"/>
          <p14:tracePt t="12104" x="388938" y="3419475"/>
          <p14:tracePt t="12109" x="396875" y="3438525"/>
          <p14:tracePt t="12117" x="406400" y="3455988"/>
          <p14:tracePt t="12263" x="406400" y="3446463"/>
          <p14:tracePt t="12273" x="406400" y="3429000"/>
          <p14:tracePt t="12280" x="406400" y="3419475"/>
          <p14:tracePt t="12285" x="406400" y="3402013"/>
          <p14:tracePt t="12293" x="406400" y="3394075"/>
          <p14:tracePt t="12301" x="406400" y="3384550"/>
          <p14:tracePt t="12308" x="406400" y="3376613"/>
          <p14:tracePt t="12327" x="406400" y="3367088"/>
          <p14:tracePt t="12422" x="415925" y="3367088"/>
          <p14:tracePt t="12438" x="433388" y="3376613"/>
          <p14:tracePt t="12445" x="441325" y="3384550"/>
          <p14:tracePt t="12470" x="450850" y="3384550"/>
          <p14:tracePt t="12481" x="458788" y="3394075"/>
          <p14:tracePt t="12501" x="458788" y="3402013"/>
          <p14:tracePt t="13923" x="458788" y="3394075"/>
          <p14:tracePt t="13954" x="458788" y="3384550"/>
          <p14:tracePt t="14017" x="458788" y="3376613"/>
          <p14:tracePt t="14035" x="458788" y="3367088"/>
          <p14:tracePt t="14163" x="458788" y="3357563"/>
          <p14:tracePt t="14371" x="458788" y="3367088"/>
          <p14:tracePt t="14381" x="458788" y="3402013"/>
          <p14:tracePt t="14386" x="450850" y="3429000"/>
          <p14:tracePt t="14393" x="450850" y="3481388"/>
          <p14:tracePt t="14401" x="423863" y="3525838"/>
          <p14:tracePt t="14409" x="423863" y="3579813"/>
          <p14:tracePt t="14416" x="423863" y="3605213"/>
          <p14:tracePt t="14424" x="423863" y="3659188"/>
          <p14:tracePt t="14433" x="423863" y="3703638"/>
          <p14:tracePt t="14441" x="423863" y="3721100"/>
          <p14:tracePt t="14449" x="423863" y="3738563"/>
          <p14:tracePt t="14462" x="423863" y="3765550"/>
          <p14:tracePt t="14465" x="423863" y="3783013"/>
          <p14:tracePt t="14473" x="423863" y="3790950"/>
          <p14:tracePt t="14745" x="423863" y="3800475"/>
          <p14:tracePt t="14761" x="423863" y="3844925"/>
          <p14:tracePt t="14769" x="433388" y="3852863"/>
          <p14:tracePt t="14781" x="450850" y="3887788"/>
          <p14:tracePt t="14785" x="477838" y="3932238"/>
          <p14:tracePt t="14793" x="477838" y="3986213"/>
          <p14:tracePt t="14801" x="512763" y="4065588"/>
          <p14:tracePt t="14808" x="538163" y="4110038"/>
          <p14:tracePt t="14817" x="547688" y="4162425"/>
          <p14:tracePt t="14824" x="565150" y="4206875"/>
          <p14:tracePt t="14833" x="574675" y="4241800"/>
          <p14:tracePt t="14843" x="600075" y="4268788"/>
          <p14:tracePt t="14849" x="644525" y="4338638"/>
          <p14:tracePt t="14856" x="644525" y="4357688"/>
          <p14:tracePt t="14864" x="661988" y="4375150"/>
          <p14:tracePt t="14872" x="661988" y="4400550"/>
          <p14:tracePt t="14880" x="688975" y="4445000"/>
          <p14:tracePt t="14889" x="688975" y="4462463"/>
          <p14:tracePt t="14897" x="688975" y="4479925"/>
          <p14:tracePt t="14906" x="688975" y="4506913"/>
          <p14:tracePt t="14914" x="688975" y="4524375"/>
          <p14:tracePt t="14922" x="688975" y="4533900"/>
          <p14:tracePt t="14930" x="688975" y="4541838"/>
          <p14:tracePt t="14937" x="688975" y="4551363"/>
          <p14:tracePt t="14944" x="688975" y="4560888"/>
          <p14:tracePt t="15071" x="688975" y="4568825"/>
          <p14:tracePt t="15083" x="688975" y="4578350"/>
          <p14:tracePt t="15086" x="688975" y="4595813"/>
          <p14:tracePt t="15094" x="688975" y="4613275"/>
          <p14:tracePt t="15103" x="688975" y="4665663"/>
          <p14:tracePt t="15109" x="688975" y="4692650"/>
          <p14:tracePt t="15117" x="688975" y="4764088"/>
          <p14:tracePt t="15129" x="688975" y="4799013"/>
          <p14:tracePt t="15132" x="688975" y="4868863"/>
          <p14:tracePt t="15140" x="688975" y="4905375"/>
          <p14:tracePt t="15149" x="681038" y="4957763"/>
          <p14:tracePt t="15156" x="681038" y="5019675"/>
          <p14:tracePt t="15164" x="681038" y="5072063"/>
          <p14:tracePt t="15173" x="681038" y="5108575"/>
          <p14:tracePt t="15181" x="681038" y="5160963"/>
          <p14:tracePt t="15189" x="681038" y="5205413"/>
          <p14:tracePt t="15197" x="681038" y="5240338"/>
          <p14:tracePt t="15206" x="681038" y="5267325"/>
          <p14:tracePt t="15214" x="681038" y="5284788"/>
          <p14:tracePt t="15223" x="681038" y="5319713"/>
          <p14:tracePt t="20243" x="681038" y="5337175"/>
          <p14:tracePt t="20251" x="681038" y="5346700"/>
          <p14:tracePt t="20266" x="688975" y="5346700"/>
          <p14:tracePt t="20275" x="733425" y="5346700"/>
          <p14:tracePt t="20281" x="777875" y="5346700"/>
          <p14:tracePt t="20288" x="857250" y="5346700"/>
          <p14:tracePt t="20297" x="998538" y="5329238"/>
          <p14:tracePt t="20305" x="1174750" y="5302250"/>
          <p14:tracePt t="20312" x="1431925" y="5249863"/>
          <p14:tracePt t="20321" x="1784350" y="5187950"/>
          <p14:tracePt t="20329" x="2200275" y="5126038"/>
          <p14:tracePt t="20338" x="2659063" y="5029200"/>
          <p14:tracePt t="20345" x="3189288" y="4913313"/>
          <p14:tracePt t="20355" x="3684588" y="4789488"/>
          <p14:tracePt t="20363" x="4222750" y="4648200"/>
          <p14:tracePt t="20371" x="4752975" y="4524375"/>
          <p14:tracePt t="20379" x="5256213" y="4400550"/>
          <p14:tracePt t="20386" x="5689600" y="4268788"/>
          <p14:tracePt t="20395" x="6086475" y="4135438"/>
          <p14:tracePt t="20401" x="6423025" y="4011613"/>
          <p14:tracePt t="20408" x="6723063" y="3887788"/>
          <p14:tracePt t="20417" x="6953250" y="3800475"/>
          <p14:tracePt t="20428" x="7121525" y="3729038"/>
          <p14:tracePt t="20433" x="7262813" y="3649663"/>
          <p14:tracePt t="20445" x="7359650" y="3597275"/>
          <p14:tracePt t="20449" x="7456488" y="3543300"/>
          <p14:tracePt t="20458" x="7535863" y="3490913"/>
          <p14:tracePt t="20465" x="7580313" y="3438525"/>
          <p14:tracePt t="20478" x="7615238" y="3411538"/>
          <p14:tracePt t="20481" x="7632700" y="3367088"/>
          <p14:tracePt t="20489" x="7659688" y="3322638"/>
          <p14:tracePt t="20497" x="7669213" y="3295650"/>
          <p14:tracePt t="20505" x="7669213" y="3243263"/>
          <p14:tracePt t="20513" x="7669213" y="3190875"/>
          <p14:tracePt t="20521" x="7669213" y="3128963"/>
          <p14:tracePt t="20529" x="7677150" y="3074988"/>
          <p14:tracePt t="20538" x="7686675" y="3030538"/>
          <p14:tracePt t="20545" x="7704138" y="2978150"/>
          <p14:tracePt t="20554" x="7712075" y="2933700"/>
          <p14:tracePt t="20562" x="7721600" y="2889250"/>
          <p14:tracePt t="20571" x="7731125" y="2836863"/>
          <p14:tracePt t="20578" x="7739063" y="2792413"/>
          <p14:tracePt t="20585" x="7739063" y="2757488"/>
          <p14:tracePt t="20596" x="7739063" y="2740025"/>
          <p14:tracePt t="20601" x="7739063" y="2695575"/>
          <p14:tracePt t="20613" x="7739063" y="2668588"/>
          <p14:tracePt t="20616" x="7739063" y="2643188"/>
          <p14:tracePt t="20630" x="7739063" y="2616200"/>
          <p14:tracePt t="20633" x="7739063" y="2589213"/>
          <p14:tracePt t="20645" x="7739063" y="2544763"/>
          <p14:tracePt t="20649" x="7739063" y="2519363"/>
          <p14:tracePt t="20657" x="7721600" y="2500313"/>
          <p14:tracePt t="20665" x="7704138" y="2492375"/>
          <p14:tracePt t="20677" x="7669213" y="2447925"/>
          <p14:tracePt t="20681" x="7642225" y="2413000"/>
          <p14:tracePt t="20688" x="7624763" y="2386013"/>
          <p14:tracePt t="20709" x="7553325" y="2359025"/>
          <p14:tracePt t="20713" x="7500938" y="2341563"/>
          <p14:tracePt t="20721" x="7456488" y="2324100"/>
          <p14:tracePt t="20731" x="7412038" y="2316163"/>
          <p14:tracePt t="20746" x="7262813" y="2297113"/>
          <p14:tracePt t="20756" x="7191375" y="2297113"/>
          <p14:tracePt t="20762" x="7164388" y="2297113"/>
          <p14:tracePt t="20769" x="7102475" y="2297113"/>
          <p14:tracePt t="20779" x="6988175" y="2297113"/>
          <p14:tracePt t="20785" x="6873875" y="2297113"/>
          <p14:tracePt t="20795" x="6732588" y="2297113"/>
          <p14:tracePt t="20802" x="6591300" y="2297113"/>
          <p14:tracePt t="20812" x="6450013" y="2297113"/>
          <p14:tracePt t="20817" x="6272213" y="2297113"/>
          <p14:tracePt t="20828" x="6096000" y="2297113"/>
          <p14:tracePt t="20833" x="5902325" y="2297113"/>
          <p14:tracePt t="20845" x="5724525" y="2297113"/>
          <p14:tracePt t="20849" x="5548313" y="2306638"/>
          <p14:tracePt t="20861" x="5372100" y="2324100"/>
          <p14:tracePt t="20865" x="5194300" y="2351088"/>
          <p14:tracePt t="20873" x="5035550" y="2378075"/>
          <p14:tracePt t="20881" x="4859338" y="2413000"/>
          <p14:tracePt t="20888" x="4700588" y="2438400"/>
          <p14:tracePt t="20896" x="4522788" y="2482850"/>
          <p14:tracePt t="20904" x="4356100" y="2527300"/>
          <p14:tracePt t="20913" x="4178300" y="2571750"/>
          <p14:tracePt t="20920" x="3992563" y="2633663"/>
          <p14:tracePt t="20928" x="3771900" y="2705100"/>
          <p14:tracePt t="20938" x="3551238" y="2765425"/>
          <p14:tracePt t="20945" x="3330575" y="2854325"/>
          <p14:tracePt t="20954" x="3127375" y="2933700"/>
          <p14:tracePt t="20960" x="2933700" y="3022600"/>
          <p14:tracePt t="20971" x="2738438" y="3101975"/>
          <p14:tracePt t="20980" x="2544763" y="3181350"/>
          <p14:tracePt t="20987" x="2393950" y="3252788"/>
          <p14:tracePt t="20996" x="2252663" y="3314700"/>
          <p14:tracePt t="21005" x="2103438" y="3402013"/>
          <p14:tracePt t="21010" x="2005013" y="3455988"/>
          <p14:tracePt t="21017" x="1908175" y="3517900"/>
          <p14:tracePt t="21030" x="1811338" y="3579813"/>
          <p14:tracePt t="21032" x="1731963" y="3649663"/>
          <p14:tracePt t="21045" x="1670050" y="3684588"/>
          <p14:tracePt t="21049" x="1608138" y="3729038"/>
          <p14:tracePt t="21057" x="1563688" y="3756025"/>
          <p14:tracePt t="21064" x="1501775" y="3800475"/>
          <p14:tracePt t="21078" x="1484313" y="3817938"/>
          <p14:tracePt t="21081" x="1474788" y="3827463"/>
          <p14:tracePt t="21089" x="1449388" y="3852863"/>
          <p14:tracePt t="21097" x="1439863" y="3852863"/>
          <p14:tracePt t="21204" x="1439863" y="3844925"/>
          <p14:tracePt t="21217" x="1439863" y="3827463"/>
          <p14:tracePt t="21233" x="1439863" y="3800475"/>
          <p14:tracePt t="21243" x="1439863" y="3773488"/>
          <p14:tracePt t="21250" x="1439863" y="3756025"/>
          <p14:tracePt t="21257" x="1431925" y="3738563"/>
          <p14:tracePt t="21265" x="1422400" y="3721100"/>
          <p14:tracePt t="21274" x="1395413" y="3684588"/>
          <p14:tracePt t="21281" x="1377950" y="3641725"/>
          <p14:tracePt t="21289" x="1360488" y="3605213"/>
          <p14:tracePt t="21297" x="1350963" y="3579813"/>
          <p14:tracePt t="21305" x="1325563" y="3552825"/>
          <p14:tracePt t="21313" x="1325563" y="3517900"/>
          <p14:tracePt t="21321" x="1308100" y="3490913"/>
          <p14:tracePt t="21329" x="1290638" y="3446463"/>
          <p14:tracePt t="21338" x="1254125" y="3419475"/>
          <p14:tracePt t="21345" x="1246188" y="3402013"/>
          <p14:tracePt t="21354" x="1228725" y="3340100"/>
          <p14:tracePt t="21362" x="1228725" y="3322638"/>
          <p14:tracePt t="21377" x="1201738" y="3287713"/>
          <p14:tracePt t="21388" x="1192213" y="3260725"/>
          <p14:tracePt t="21394" x="1184275" y="3235325"/>
          <p14:tracePt t="21401" x="1166813" y="3216275"/>
          <p14:tracePt t="21412" x="1166813" y="3198813"/>
          <p14:tracePt t="21419" x="1157288" y="3181350"/>
          <p14:tracePt t="21429" x="1157288" y="3154363"/>
          <p14:tracePt t="21438" x="1157288" y="3146425"/>
          <p14:tracePt t="21443" x="1139825" y="3119438"/>
          <p14:tracePt t="21449" x="1139825" y="3111500"/>
          <p14:tracePt t="21460" x="1139825" y="3092450"/>
          <p14:tracePt t="21464" x="1130300" y="3084513"/>
          <p14:tracePt t="21480" x="1122363" y="3074988"/>
          <p14:tracePt t="21483" x="1104900" y="3067050"/>
          <p14:tracePt t="21508" x="1095375" y="3049588"/>
          <p14:tracePt t="21514" x="1095375" y="3040063"/>
          <p14:tracePt t="21521" x="1087438" y="3030538"/>
          <p14:tracePt t="21555" x="1077913" y="3030538"/>
          <p14:tracePt t="21796" x="1068388" y="3030538"/>
          <p14:tracePt t="21828" x="1060450" y="3030538"/>
          <p14:tracePt t="21890" x="1050925" y="3030538"/>
          <p14:tracePt t="21905" x="1042988" y="3030538"/>
          <p14:tracePt t="21916" x="1033463" y="3030538"/>
          <p14:tracePt t="21938" x="1025525" y="3030538"/>
          <p14:tracePt t="21953" x="1016000" y="3030538"/>
          <p14:tracePt t="21962" x="998538" y="3040063"/>
          <p14:tracePt t="21970" x="989013" y="3040063"/>
          <p14:tracePt t="21987" x="989013" y="3049588"/>
          <p14:tracePt t="22001" x="981075" y="3057525"/>
          <p14:tracePt t="22018" x="963613" y="3067050"/>
          <p14:tracePt t="22028" x="954088" y="3067050"/>
          <p14:tracePt t="22033" x="944563" y="3074988"/>
          <p14:tracePt t="22065" x="944563" y="3084513"/>
          <p14:tracePt t="22081" x="944563" y="3092450"/>
          <p14:tracePt t="22340" x="936625" y="3092450"/>
          <p14:tracePt t="22358" x="927100" y="3101975"/>
          <p14:tracePt t="22370" x="927100" y="3111500"/>
          <p14:tracePt t="22385" x="927100" y="3119438"/>
          <p14:tracePt t="22392" x="927100" y="3128963"/>
          <p14:tracePt t="22401" x="927100" y="3136900"/>
          <p14:tracePt t="22433" x="927100" y="3146425"/>
          <p14:tracePt t="22514" x="927100" y="3173413"/>
          <p14:tracePt t="22531" x="927100" y="3190875"/>
          <p14:tracePt t="22538" x="927100" y="3198813"/>
          <p14:tracePt t="22545" x="927100" y="3216275"/>
          <p14:tracePt t="22556" x="927100" y="3243263"/>
          <p14:tracePt t="22565" x="927100" y="3270250"/>
          <p14:tracePt t="22570" x="927100" y="3295650"/>
          <p14:tracePt t="22577" x="909638" y="3367088"/>
          <p14:tracePt t="22588" x="909638" y="3411538"/>
          <p14:tracePt t="22596" x="901700" y="3446463"/>
          <p14:tracePt t="22601" x="884238" y="3490913"/>
          <p14:tracePt t="22611" x="874713" y="3552825"/>
          <p14:tracePt t="22617" x="874713" y="3579813"/>
          <p14:tracePt t="22624" x="865188" y="3605213"/>
          <p14:tracePt t="22633" x="857250" y="3649663"/>
          <p14:tracePt t="22644" x="847725" y="3667125"/>
          <p14:tracePt t="22649" x="847725" y="3684588"/>
          <p14:tracePt t="22661" x="847725" y="3703638"/>
          <p14:tracePt t="22674" x="847725" y="3711575"/>
          <p14:tracePt t="22681" x="847725" y="3721100"/>
          <p14:tracePt t="22694" x="830263" y="3729038"/>
          <p14:tracePt t="22696" x="822325" y="3729038"/>
          <p14:tracePt t="22802" x="812800" y="3729038"/>
          <p14:tracePt t="22818" x="812800" y="3721100"/>
          <p14:tracePt t="22826" x="812800" y="3703638"/>
          <p14:tracePt t="22835" x="812800" y="3684588"/>
          <p14:tracePt t="22841" x="822325" y="3667125"/>
          <p14:tracePt t="22849" x="830263" y="3641725"/>
          <p14:tracePt t="22857" x="830263" y="3614738"/>
          <p14:tracePt t="22865" x="857250" y="3579813"/>
          <p14:tracePt t="22877" x="857250" y="3552825"/>
          <p14:tracePt t="22881" x="865188" y="3517900"/>
          <p14:tracePt t="22894" x="874713" y="3481388"/>
          <p14:tracePt t="22897" x="884238" y="3446463"/>
          <p14:tracePt t="22904" x="884238" y="3429000"/>
          <p14:tracePt t="22913" x="892175" y="3394075"/>
          <p14:tracePt t="22920" x="909638" y="3376613"/>
          <p14:tracePt t="22929" x="909638" y="3349625"/>
          <p14:tracePt t="22936" x="919163" y="3340100"/>
          <p14:tracePt t="22945" x="919163" y="3332163"/>
          <p14:tracePt t="22953" x="936625" y="3322638"/>
          <p14:tracePt t="22976" x="944563" y="3322638"/>
          <p14:tracePt t="22993" x="944563" y="3314700"/>
          <p14:tracePt t="23025" x="954088" y="3305175"/>
          <p14:tracePt t="23107" x="963613" y="3295650"/>
          <p14:tracePt t="23123" x="963613" y="3287713"/>
          <p14:tracePt t="23160" x="971550" y="3278188"/>
          <p14:tracePt t="23288" x="971550" y="3305175"/>
          <p14:tracePt t="23300" x="971550" y="3332163"/>
          <p14:tracePt t="23310" x="971550" y="3367088"/>
          <p14:tracePt t="23320" x="971550" y="3394075"/>
          <p14:tracePt t="23325" x="971550" y="3411538"/>
          <p14:tracePt t="23333" x="971550" y="3429000"/>
          <p14:tracePt t="23345" x="971550" y="3455988"/>
          <p14:tracePt t="23349" x="971550" y="3473450"/>
          <p14:tracePt t="23361" x="971550" y="3517900"/>
          <p14:tracePt t="23365" x="971550" y="3535363"/>
          <p14:tracePt t="23372" x="971550" y="3562350"/>
          <p14:tracePt t="23381" x="971550" y="3570288"/>
          <p14:tracePt t="23388" x="963613" y="3597275"/>
          <p14:tracePt t="23397" x="963613" y="3614738"/>
          <p14:tracePt t="23407" x="954088" y="3614738"/>
          <p14:tracePt t="23413" x="954088" y="3641725"/>
          <p14:tracePt t="23421" x="936625" y="3659188"/>
          <p14:tracePt t="23428" x="936625" y="3667125"/>
          <p14:tracePt t="23437" x="927100" y="3676650"/>
          <p14:tracePt t="23444" x="927100" y="3684588"/>
          <p14:tracePt t="23461" x="927100" y="3694113"/>
          <p14:tracePt t="23494" x="919163" y="3703638"/>
          <p14:tracePt t="23529" x="909638" y="3711575"/>
          <p14:tracePt t="23560" x="909638" y="3721100"/>
          <p14:tracePt t="23565" x="901700" y="3729038"/>
          <p14:tracePt t="23578" x="901700" y="3738563"/>
          <p14:tracePt t="23590" x="901700" y="3746500"/>
          <p14:tracePt t="23597" x="892175" y="3765550"/>
          <p14:tracePt t="23604" x="892175" y="3773488"/>
          <p14:tracePt t="23613" x="884238" y="3800475"/>
          <p14:tracePt t="23629" x="874713" y="3817938"/>
          <p14:tracePt t="23637" x="874713" y="3835400"/>
          <p14:tracePt t="23644" x="874713" y="3852863"/>
          <p14:tracePt t="23654" x="874713" y="3862388"/>
          <p14:tracePt t="23662" x="874713" y="3879850"/>
          <p14:tracePt t="23669" x="874713" y="3887788"/>
          <p14:tracePt t="23677" x="874713" y="3897313"/>
          <p14:tracePt t="23687" x="874713" y="3914775"/>
          <p14:tracePt t="23694" x="874713" y="3932238"/>
          <p14:tracePt t="23707" x="874713" y="3941763"/>
          <p14:tracePt t="23708" x="874713" y="3949700"/>
          <p14:tracePt t="23717" x="874713" y="3959225"/>
          <p14:tracePt t="23728" x="874713" y="3968750"/>
          <p14:tracePt t="23733" x="874713" y="3976688"/>
          <p14:tracePt t="23745" x="874713" y="3994150"/>
          <p14:tracePt t="23749" x="874713" y="4003675"/>
          <p14:tracePt t="23761" x="874713" y="4030663"/>
          <p14:tracePt t="23764" x="874713" y="4038600"/>
          <p14:tracePt t="23777" x="874713" y="4056063"/>
          <p14:tracePt t="23781" x="874713" y="4073525"/>
          <p14:tracePt t="23789" x="874713" y="4100513"/>
          <p14:tracePt t="23797" x="874713" y="4110038"/>
          <p14:tracePt t="23804" x="874713" y="4117975"/>
          <p14:tracePt t="23813" x="884238" y="4135438"/>
          <p14:tracePt t="23829" x="884238" y="4152900"/>
          <p14:tracePt t="23838" x="892175" y="4171950"/>
          <p14:tracePt t="23847" x="892175" y="4179888"/>
          <p14:tracePt t="23853" x="901700" y="4189413"/>
          <p14:tracePt t="23861" x="909638" y="4224338"/>
          <p14:tracePt t="23870" x="919163" y="4233863"/>
          <p14:tracePt t="23876" x="936625" y="4259263"/>
          <p14:tracePt t="23888" x="954088" y="4276725"/>
          <p14:tracePt t="23896" x="971550" y="4295775"/>
          <p14:tracePt t="23901" x="971550" y="4303713"/>
          <p14:tracePt t="23909" x="981075" y="4330700"/>
          <p14:tracePt t="23919" x="1006475" y="4375150"/>
          <p14:tracePt t="23930" x="1016000" y="4400550"/>
          <p14:tracePt t="23937" x="1016000" y="4410075"/>
          <p14:tracePt t="23942" x="1033463" y="4437063"/>
          <p14:tracePt t="23949" x="1033463" y="4445000"/>
          <p14:tracePt t="23960" x="1042988" y="4471988"/>
          <p14:tracePt t="23964" x="1042988" y="4489450"/>
          <p14:tracePt t="23977" x="1068388" y="4506913"/>
          <p14:tracePt t="23989" x="1068388" y="4516438"/>
          <p14:tracePt t="23997" x="1068388" y="4551363"/>
          <p14:tracePt t="24010" x="1068388" y="4560888"/>
          <p14:tracePt t="24020" x="1068388" y="4568825"/>
          <p14:tracePt t="24053" x="1068388" y="4578350"/>
          <p14:tracePt t="24070" x="1068388" y="4595813"/>
          <p14:tracePt t="24078" x="1068388" y="4603750"/>
          <p14:tracePt t="24086" x="1068388" y="4613275"/>
          <p14:tracePt t="24094" x="1068388" y="4622800"/>
          <p14:tracePt t="24100" x="1068388" y="4640263"/>
          <p14:tracePt t="24111" x="1068388" y="4648200"/>
          <p14:tracePt t="24117" x="1068388" y="4657725"/>
          <p14:tracePt t="24127" x="1068388" y="4665663"/>
          <p14:tracePt t="24133" x="1068388" y="4684713"/>
          <p14:tracePt t="24140" x="1068388" y="4692650"/>
          <p14:tracePt t="24149" x="1068388" y="4702175"/>
          <p14:tracePt t="24161" x="1068388" y="4719638"/>
          <p14:tracePt t="24165" x="1068388" y="4727575"/>
          <p14:tracePt t="24177" x="1068388" y="4745038"/>
          <p14:tracePt t="24188" x="1068388" y="4754563"/>
          <p14:tracePt t="24197" x="1068388" y="4764088"/>
          <p14:tracePt t="24204" x="1068388" y="4781550"/>
          <p14:tracePt t="24213" x="1068388" y="4789488"/>
          <p14:tracePt t="24222" x="1068388" y="4806950"/>
          <p14:tracePt t="24229" x="1068388" y="4826000"/>
          <p14:tracePt t="24236" x="1068388" y="4843463"/>
          <p14:tracePt t="24253" x="1068388" y="4851400"/>
          <p14:tracePt t="24261" x="1068388" y="4878388"/>
          <p14:tracePt t="24270" x="1068388" y="4895850"/>
          <p14:tracePt t="24278" x="1068388" y="4922838"/>
          <p14:tracePt t="24286" x="1068388" y="4949825"/>
          <p14:tracePt t="24293" x="1068388" y="4984750"/>
          <p14:tracePt t="24304" x="1060450" y="5019675"/>
          <p14:tracePt t="24312" x="1060450" y="5054600"/>
          <p14:tracePt t="24320" x="1060450" y="5081588"/>
          <p14:tracePt t="24325" x="1060450" y="5108575"/>
          <p14:tracePt t="24333" x="1060450" y="5153025"/>
          <p14:tracePt t="24344" x="1060450" y="5160963"/>
          <p14:tracePt t="24349" x="1060450" y="5195888"/>
          <p14:tracePt t="24360" x="1060450" y="5214938"/>
          <p14:tracePt t="24365" x="1060450" y="5222875"/>
          <p14:tracePt t="24373" x="1060450" y="5257800"/>
          <p14:tracePt t="24380" x="1060450" y="5276850"/>
          <p14:tracePt t="24393" x="1060450" y="5294313"/>
          <p14:tracePt t="24397" x="1060450" y="5319713"/>
          <p14:tracePt t="24410" x="1060450" y="5329238"/>
          <p14:tracePt t="24647" x="1060450" y="5337175"/>
          <p14:tracePt t="24663" x="1104900" y="5346700"/>
          <p14:tracePt t="24672" x="1166813" y="5373688"/>
          <p14:tracePt t="24682" x="1236663" y="5373688"/>
          <p14:tracePt t="24686" x="1263650" y="5373688"/>
          <p14:tracePt t="24704" x="1484313" y="5373688"/>
          <p14:tracePt t="24712" x="1643063" y="5373688"/>
          <p14:tracePt t="24717" x="1801813" y="5373688"/>
          <p14:tracePt t="24729" x="1997075" y="5373688"/>
          <p14:tracePt t="24733" x="2235200" y="5373688"/>
          <p14:tracePt t="24744" x="2455863" y="5373688"/>
          <p14:tracePt t="24749" x="2676525" y="5373688"/>
          <p14:tracePt t="24761" x="2862263" y="5373688"/>
          <p14:tracePt t="24765" x="3021013" y="5373688"/>
          <p14:tracePt t="24778" x="3144838" y="5373688"/>
          <p14:tracePt t="24780" x="3251200" y="5373688"/>
          <p14:tracePt t="24789" x="3330575" y="5373688"/>
          <p14:tracePt t="24797" x="3382963" y="5373688"/>
          <p14:tracePt t="24806" x="3392488" y="5373688"/>
          <p14:tracePt t="24853" x="3382963" y="5364163"/>
          <p14:tracePt t="24861" x="3375025" y="5356225"/>
          <p14:tracePt t="24869" x="3330575" y="5329238"/>
          <p14:tracePt t="24877" x="3303588" y="5294313"/>
          <p14:tracePt t="24887" x="3224213" y="5232400"/>
          <p14:tracePt t="24895" x="3144838" y="5160963"/>
          <p14:tracePt t="24902" x="3100388" y="5153025"/>
          <p14:tracePt t="24908" x="3003550" y="5099050"/>
          <p14:tracePt t="24917" x="2854325" y="5019675"/>
          <p14:tracePt t="24926" x="2668588" y="4922838"/>
          <p14:tracePt t="24933" x="2455863" y="4806950"/>
          <p14:tracePt t="24945" x="2252663" y="4702175"/>
          <p14:tracePt t="24949" x="2005013" y="4568825"/>
          <p14:tracePt t="24961" x="1766888" y="4437063"/>
          <p14:tracePt t="24965" x="1519238" y="4313238"/>
          <p14:tracePt t="24975" x="1281113" y="4179888"/>
          <p14:tracePt t="24981" x="1042988" y="4048125"/>
          <p14:tracePt t="24989" x="830263" y="3924300"/>
          <p14:tracePt t="24997" x="681038" y="3817938"/>
          <p14:tracePt t="25004" x="565150" y="3738563"/>
          <p14:tracePt t="25013" x="468313" y="3632200"/>
          <p14:tracePt t="25021" x="361950" y="3552825"/>
          <p14:tracePt t="25029" x="265113" y="3481388"/>
          <p14:tracePt t="25037" x="203200" y="3402013"/>
          <p14:tracePt t="25045" x="131763" y="3332163"/>
          <p14:tracePt t="25053" x="96838" y="3287713"/>
          <p14:tracePt t="25061" x="79375" y="3243263"/>
          <p14:tracePt t="25069" x="61913" y="3198813"/>
          <p14:tracePt t="25077" x="52388" y="3181350"/>
          <p14:tracePt t="25086" x="52388" y="3163888"/>
          <p14:tracePt t="25093" x="52388" y="3136900"/>
          <p14:tracePt t="25102" x="34925" y="3101975"/>
          <p14:tracePt t="25110" x="34925" y="3084513"/>
          <p14:tracePt t="25117" x="34925" y="3049588"/>
          <p14:tracePt t="25127" x="34925" y="3022600"/>
          <p14:tracePt t="25133" x="34925" y="3005138"/>
          <p14:tracePt t="25144" x="34925" y="2987675"/>
          <p14:tracePt t="25150" x="34925" y="2970213"/>
          <p14:tracePt t="25165" x="34925" y="2960688"/>
          <p14:tracePt t="25177" x="34925" y="2943225"/>
          <p14:tracePt t="25180" x="34925" y="2933700"/>
          <p14:tracePt t="25432" x="34925" y="2925763"/>
          <p14:tracePt t="25445" x="44450" y="2925763"/>
          <p14:tracePt t="25453" x="52388" y="2925763"/>
          <p14:tracePt t="25462" x="61913" y="2933700"/>
          <p14:tracePt t="25479" x="79375" y="2943225"/>
          <p14:tracePt t="25486" x="88900" y="2943225"/>
          <p14:tracePt t="25493" x="96838" y="2951163"/>
          <p14:tracePt t="25503" x="96838" y="2960688"/>
          <p14:tracePt t="25511" x="114300" y="2978150"/>
          <p14:tracePt t="25517" x="131763" y="2995613"/>
          <p14:tracePt t="25526" x="193675" y="3049588"/>
          <p14:tracePt t="25533" x="230188" y="3111500"/>
          <p14:tracePt t="25540" x="274638" y="3173413"/>
          <p14:tracePt t="25549" x="292100" y="3216275"/>
          <p14:tracePt t="25560" x="344488" y="3295650"/>
          <p14:tracePt t="25565" x="406400" y="3367088"/>
          <p14:tracePt t="25577" x="450850" y="3446463"/>
          <p14:tracePt t="25580" x="485775" y="3508375"/>
          <p14:tracePt t="25590" x="520700" y="3552825"/>
          <p14:tracePt t="25597" x="538163" y="3579813"/>
          <p14:tracePt t="25605" x="565150" y="3622675"/>
          <p14:tracePt t="25613" x="582613" y="3667125"/>
          <p14:tracePt t="25626" x="600075" y="3694113"/>
          <p14:tracePt t="25628" x="609600" y="3729038"/>
          <p14:tracePt t="25637" x="636588" y="3756025"/>
          <p14:tracePt t="25645" x="644525" y="3783013"/>
          <p14:tracePt t="25652" x="661988" y="3844925"/>
          <p14:tracePt t="25660" x="671513" y="3844925"/>
          <p14:tracePt t="25669" x="681038" y="3862388"/>
          <p14:tracePt t="25676" x="688975" y="3879850"/>
          <p14:tracePt t="25687" x="688975" y="3887788"/>
          <p14:tracePt t="25694" x="688975" y="3906838"/>
          <p14:tracePt t="25703" x="698500" y="3914775"/>
          <p14:tracePt t="25927" x="698500" y="3924300"/>
          <p14:tracePt t="25958" x="688975" y="3897313"/>
          <p14:tracePt t="25965" x="681038" y="3879850"/>
          <p14:tracePt t="25977" x="671513" y="3870325"/>
          <p14:tracePt t="25981" x="654050" y="3808413"/>
          <p14:tracePt t="25989" x="636588" y="3783013"/>
          <p14:tracePt t="25997" x="600075" y="3738563"/>
          <p14:tracePt t="26004" x="565150" y="3694113"/>
          <p14:tracePt t="26012" x="557213" y="3614738"/>
          <p14:tracePt t="26022" x="530225" y="3570288"/>
          <p14:tracePt t="26029" x="512763" y="3525838"/>
          <p14:tracePt t="26036" x="503238" y="3500438"/>
          <p14:tracePt t="26044" x="503238" y="3463925"/>
          <p14:tracePt t="26053" x="503238" y="3419475"/>
          <p14:tracePt t="26061" x="495300" y="3394075"/>
          <p14:tracePt t="26069" x="495300" y="3376613"/>
          <p14:tracePt t="26077" x="495300" y="3357563"/>
          <p14:tracePt t="26086" x="495300" y="3314700"/>
          <p14:tracePt t="26102" x="495300" y="3295650"/>
          <p14:tracePt t="26110" x="495300" y="3287713"/>
          <p14:tracePt t="26283" x="495300" y="3295650"/>
          <p14:tracePt t="26297" x="495300" y="3305175"/>
          <p14:tracePt t="26314" x="503238" y="3314700"/>
          <p14:tracePt t="26322" x="512763" y="3314700"/>
          <p14:tracePt t="26345" x="520700" y="3314700"/>
          <p14:tracePt t="26868" x="520700" y="3322638"/>
          <p14:tracePt t="27691" x="520700" y="3332163"/>
          <p14:tracePt t="28616" x="512763" y="3340100"/>
          <p14:tracePt t="29456" x="512763" y="3349625"/>
          <p14:tracePt t="29584" x="512763" y="3357563"/>
          <p14:tracePt t="31875" x="512763" y="3376613"/>
          <p14:tracePt t="31889" x="512763" y="3411538"/>
          <p14:tracePt t="31897" x="512763" y="3429000"/>
          <p14:tracePt t="31910" x="512763" y="3481388"/>
          <p14:tracePt t="31912" x="512763" y="3525838"/>
          <p14:tracePt t="31925" x="530225" y="3587750"/>
          <p14:tracePt t="31929" x="538163" y="3614738"/>
          <p14:tracePt t="31936" x="565150" y="3641725"/>
          <p14:tracePt t="31945" x="582613" y="3659188"/>
          <p14:tracePt t="31957" x="592138" y="3667125"/>
          <p14:tracePt t="31961" x="609600" y="3703638"/>
          <p14:tracePt t="31968" x="609600" y="3711575"/>
          <p14:tracePt t="31977" x="609600" y="3729038"/>
          <p14:tracePt t="31987" x="609600" y="3738563"/>
          <p14:tracePt t="32009" x="609600" y="3746500"/>
          <p14:tracePt t="32037" x="609600" y="3756025"/>
          <p14:tracePt t="32212" x="619125" y="3765550"/>
          <p14:tracePt t="32226" x="627063" y="3790950"/>
          <p14:tracePt t="32235" x="627063" y="3800475"/>
          <p14:tracePt t="32245" x="627063" y="3817938"/>
          <p14:tracePt t="32253" x="644525" y="3862388"/>
          <p14:tracePt t="32260" x="644525" y="3879850"/>
          <p14:tracePt t="32269" x="654050" y="3906838"/>
          <p14:tracePt t="32276" x="661988" y="3932238"/>
          <p14:tracePt t="32281" x="661988" y="3941763"/>
          <p14:tracePt t="32293" x="661988" y="3959225"/>
          <p14:tracePt t="32297" x="671513" y="3968750"/>
          <p14:tracePt t="32369" x="671513" y="3976688"/>
          <p14:tracePt t="32418" x="671513" y="3994150"/>
          <p14:tracePt t="32429" x="671513" y="4003675"/>
          <p14:tracePt t="32437" x="671513" y="4011613"/>
          <p14:tracePt t="34363" x="681038" y="4021138"/>
          <p14:tracePt t="34548" x="688975" y="4030663"/>
          <p14:tracePt t="34569" x="698500" y="4030663"/>
          <p14:tracePt t="34603" x="706438" y="4038600"/>
          <p14:tracePt t="34609" x="733425" y="4056063"/>
          <p14:tracePt t="34616" x="741363" y="4065588"/>
          <p14:tracePt t="34624" x="750888" y="4073525"/>
          <p14:tracePt t="34633" x="760413" y="4117975"/>
          <p14:tracePt t="34641" x="768350" y="4152900"/>
          <p14:tracePt t="34649" x="768350" y="4171950"/>
          <p14:tracePt t="34658" x="777875" y="4206875"/>
          <p14:tracePt t="34666" x="785813" y="4233863"/>
          <p14:tracePt t="34673" x="795338" y="4276725"/>
          <p14:tracePt t="34685" x="795338" y="4295775"/>
          <p14:tracePt t="34692" x="795338" y="4348163"/>
          <p14:tracePt t="34701" x="803275" y="4375150"/>
          <p14:tracePt t="34708" x="803275" y="4392613"/>
          <p14:tracePt t="34713" x="803275" y="4437063"/>
          <p14:tracePt t="34725" x="803275" y="4462463"/>
          <p14:tracePt t="34729" x="803275" y="4479925"/>
          <p14:tracePt t="34741" x="803275" y="4506913"/>
          <p14:tracePt t="34744" x="803275" y="4524375"/>
          <p14:tracePt t="34758" x="803275" y="4533900"/>
          <p14:tracePt t="34761" x="803275" y="4541838"/>
          <p14:tracePt t="34777" x="803275" y="4551363"/>
          <p14:tracePt t="34939" x="803275" y="4560888"/>
          <p14:tracePt t="34952" x="803275" y="4568825"/>
          <p14:tracePt t="35099" x="803275" y="4578350"/>
          <p14:tracePt t="35181" x="803275" y="4586288"/>
          <p14:tracePt t="35209" x="795338" y="4586288"/>
          <p14:tracePt t="35225" x="777875" y="4586288"/>
          <p14:tracePt t="35233" x="768350" y="4586288"/>
          <p14:tracePt t="35242" x="760413" y="4595813"/>
          <p14:tracePt t="35257" x="750888" y="4595813"/>
          <p14:tracePt t="35266" x="741363" y="4595813"/>
          <p14:tracePt t="35419" x="733425" y="4622800"/>
          <p14:tracePt t="35438" x="723900" y="4622800"/>
          <p14:tracePt t="35466" x="715963" y="4622800"/>
          <p14:tracePt t="35578" x="706438" y="4622800"/>
          <p14:tracePt t="35593" x="698500" y="4630738"/>
          <p14:tracePt t="35611" x="688975" y="4630738"/>
          <p14:tracePt t="35617" x="681038" y="4640263"/>
          <p14:tracePt t="35625" x="681038" y="4648200"/>
          <p14:tracePt t="35641" x="671513" y="4648200"/>
          <p14:tracePt t="35657" x="661988" y="4648200"/>
          <p14:tracePt t="35666" x="654050" y="4648200"/>
          <p14:tracePt t="35673" x="636588" y="4657725"/>
          <p14:tracePt t="35683" x="627063" y="4657725"/>
          <p14:tracePt t="35705" x="609600" y="4657725"/>
          <p14:tracePt t="35725" x="582613" y="4657725"/>
          <p14:tracePt t="35729" x="574675" y="4657725"/>
          <p14:tracePt t="35739" x="565150" y="4657725"/>
          <p14:tracePt t="35756" x="557213" y="4657725"/>
          <p14:tracePt t="35768" x="547688" y="4648200"/>
          <p14:tracePt t="35777" x="547688" y="4603750"/>
          <p14:tracePt t="35787" x="538163" y="4568825"/>
          <p14:tracePt t="35793" x="530225" y="4506913"/>
          <p14:tracePt t="35802" x="530225" y="4471988"/>
          <p14:tracePt t="35809" x="512763" y="4400550"/>
          <p14:tracePt t="35816" x="512763" y="4348163"/>
          <p14:tracePt t="35824" x="503238" y="4303713"/>
          <p14:tracePt t="35832" x="503238" y="4233863"/>
          <p14:tracePt t="35840" x="495300" y="4179888"/>
          <p14:tracePt t="35849" x="495300" y="4135438"/>
          <p14:tracePt t="35856" x="495300" y="4110038"/>
          <p14:tracePt t="35868" x="495300" y="4065588"/>
          <p14:tracePt t="35874" x="495300" y="4056063"/>
          <p14:tracePt t="35885" x="495300" y="4038600"/>
          <p14:tracePt t="35891" x="495300" y="4021138"/>
          <p14:tracePt t="35896" x="495300" y="4003675"/>
          <p14:tracePt t="35905" x="495300" y="3994150"/>
          <p14:tracePt t="35913" x="503238" y="3986213"/>
          <p14:tracePt t="35922" x="512763" y="3976688"/>
          <p14:tracePt t="35929" x="520700" y="3976688"/>
          <p14:tracePt t="35961" x="538163" y="3976688"/>
          <p14:tracePt t="35969" x="547688" y="3976688"/>
          <p14:tracePt t="35977" x="565150" y="3976688"/>
          <p14:tracePt t="35987" x="574675" y="3976688"/>
          <p14:tracePt t="35993" x="582613" y="3976688"/>
          <p14:tracePt t="36008" x="600075" y="3976688"/>
          <p14:tracePt t="36016" x="609600" y="3976688"/>
          <p14:tracePt t="36025" x="636588" y="4003675"/>
          <p14:tracePt t="36032" x="644525" y="4011613"/>
          <p14:tracePt t="36041" x="644525" y="4021138"/>
          <p14:tracePt t="36049" x="661988" y="4038600"/>
          <p14:tracePt t="36056" x="671513" y="4073525"/>
          <p14:tracePt t="36066" x="671513" y="4092575"/>
          <p14:tracePt t="36073" x="671513" y="4117975"/>
          <p14:tracePt t="36083" x="681038" y="4135438"/>
          <p14:tracePt t="36090" x="681038" y="4179888"/>
          <p14:tracePt t="36097" x="688975" y="4197350"/>
          <p14:tracePt t="36108" x="688975" y="4233863"/>
          <p14:tracePt t="36112" x="688975" y="4268788"/>
          <p14:tracePt t="36123" x="688975" y="4286250"/>
          <p14:tracePt t="36131" x="688975" y="4295775"/>
          <p14:tracePt t="36144" x="688975" y="4348163"/>
          <p14:tracePt t="36149" x="688975" y="4365625"/>
          <p14:tracePt t="36156" x="688975" y="4400550"/>
          <p14:tracePt t="36161" x="688975" y="4427538"/>
          <p14:tracePt t="36173" x="688975" y="4437063"/>
          <p14:tracePt t="36185" x="681038" y="4445000"/>
          <p14:tracePt t="36192" x="671513" y="4462463"/>
          <p14:tracePt t="36200" x="671513" y="4471988"/>
          <p14:tracePt t="36209" x="636588" y="4498975"/>
          <p14:tracePt t="36219" x="636588" y="4506913"/>
          <p14:tracePt t="36225" x="627063" y="4506913"/>
          <p14:tracePt t="36233" x="609600" y="4516438"/>
          <p14:tracePt t="36240" x="582613" y="4524375"/>
          <p14:tracePt t="36249" x="557213" y="4541838"/>
          <p14:tracePt t="36266" x="547688" y="4551363"/>
          <p14:tracePt t="36363" x="538163" y="4551363"/>
          <p14:tracePt t="36378" x="538163" y="4541838"/>
          <p14:tracePt t="36394" x="538163" y="4533900"/>
          <p14:tracePt t="36491" x="538163" y="4541838"/>
          <p14:tracePt t="36502" x="547688" y="4551363"/>
          <p14:tracePt t="36505" x="547688" y="4560888"/>
          <p14:tracePt t="36518" x="574675" y="4578350"/>
          <p14:tracePt t="36520" x="574675" y="4586288"/>
          <p14:tracePt t="37018" x="565150" y="4586288"/>
          <p14:tracePt t="37033" x="557213" y="4586288"/>
          <p14:tracePt t="37036" x="547688" y="4586288"/>
          <p14:tracePt t="37044" x="538163" y="4586288"/>
          <p14:tracePt t="37051" x="512763" y="4560888"/>
          <p14:tracePt t="37058" x="503238" y="4551363"/>
          <p14:tracePt t="37074" x="485775" y="4551363"/>
          <p14:tracePt t="37082" x="468313" y="4541838"/>
          <p14:tracePt t="37090" x="450850" y="4541838"/>
          <p14:tracePt t="37099" x="406400" y="4524375"/>
          <p14:tracePt t="37107" x="379413" y="4524375"/>
          <p14:tracePt t="37113" x="361950" y="4524375"/>
          <p14:tracePt t="37121" x="317500" y="4524375"/>
          <p14:tracePt t="37129" x="300038" y="4516438"/>
          <p14:tracePt t="37139" x="265113" y="4506913"/>
          <p14:tracePt t="37145" x="255588" y="4506913"/>
          <p14:tracePt t="37775" x="265113" y="4506913"/>
          <p14:tracePt t="37787" x="274638" y="4506913"/>
          <p14:tracePt t="37794" x="282575" y="4506913"/>
          <p14:tracePt t="37801" x="300038" y="4506913"/>
          <p14:tracePt t="37808" x="309563" y="4506913"/>
          <p14:tracePt t="37821" x="334963" y="4506913"/>
          <p14:tracePt t="37829" x="354013" y="4516438"/>
          <p14:tracePt t="37839" x="361950" y="4516438"/>
          <p14:tracePt t="37845" x="396875" y="4533900"/>
          <p14:tracePt t="37857" x="406400" y="4541838"/>
          <p14:tracePt t="37861" x="423863" y="4551363"/>
          <p14:tracePt t="37873" x="450850" y="4560888"/>
          <p14:tracePt t="37877" x="458788" y="4568825"/>
          <p14:tracePt t="37885" x="468313" y="4578350"/>
          <p14:tracePt t="37893" x="477838" y="4586288"/>
          <p14:tracePt t="37916" x="485775" y="4586288"/>
          <p14:tracePt t="37924" x="495300" y="4595813"/>
          <p14:tracePt t="38223" x="503238" y="4603750"/>
          <p14:tracePt t="38237" x="512763" y="4603750"/>
          <p14:tracePt t="38245" x="538163" y="4622800"/>
          <p14:tracePt t="38257" x="547688" y="4648200"/>
          <p14:tracePt t="38260" x="565150" y="4665663"/>
          <p14:tracePt t="38272" x="574675" y="4692650"/>
          <p14:tracePt t="38279" x="609600" y="4737100"/>
          <p14:tracePt t="38287" x="619125" y="4754563"/>
          <p14:tracePt t="38294" x="636588" y="4772025"/>
          <p14:tracePt t="38302" x="654050" y="4789488"/>
          <p14:tracePt t="38309" x="661988" y="4816475"/>
          <p14:tracePt t="38322" x="681038" y="4851400"/>
          <p14:tracePt t="38325" x="715963" y="4868863"/>
          <p14:tracePt t="38332" x="733425" y="4887913"/>
          <p14:tracePt t="38340" x="741363" y="4895850"/>
          <p14:tracePt t="38349" x="750888" y="4905375"/>
          <p14:tracePt t="38357" x="760413" y="4922838"/>
          <p14:tracePt t="38365" x="760413" y="4930775"/>
          <p14:tracePt t="38623" x="760413" y="4940300"/>
          <p14:tracePt t="38656" x="760413" y="4922838"/>
          <p14:tracePt t="38661" x="760413" y="4905375"/>
          <p14:tracePt t="38669" x="733425" y="4878388"/>
          <p14:tracePt t="38677" x="723900" y="4843463"/>
          <p14:tracePt t="38689" x="706438" y="4826000"/>
          <p14:tracePt t="38693" x="698500" y="4806950"/>
          <p14:tracePt t="38703" x="698500" y="4789488"/>
          <p14:tracePt t="38709" x="681038" y="4772025"/>
          <p14:tracePt t="38716" x="671513" y="4754563"/>
          <p14:tracePt t="38725" x="661988" y="4727575"/>
          <p14:tracePt t="38732" x="654050" y="4719638"/>
          <p14:tracePt t="38741" x="644525" y="4692650"/>
          <p14:tracePt t="38749" x="644525" y="4675188"/>
          <p14:tracePt t="38756" x="636588" y="4657725"/>
          <p14:tracePt t="38765" x="627063" y="4640263"/>
          <p14:tracePt t="38773" x="619125" y="4622800"/>
          <p14:tracePt t="38782" x="619125" y="4613275"/>
          <p14:tracePt t="38790" x="609600" y="4595813"/>
          <p14:tracePt t="38798" x="600075" y="4568825"/>
          <p14:tracePt t="38807" x="600075" y="4560888"/>
          <p14:tracePt t="38830" x="592138" y="4533900"/>
          <p14:tracePt t="39583" x="600075" y="4541838"/>
          <p14:tracePt t="39596" x="609600" y="4560888"/>
          <p14:tracePt t="39604" x="609600" y="4568825"/>
          <p14:tracePt t="39624" x="609600" y="4586288"/>
          <p14:tracePt t="39629" x="609600" y="4595813"/>
          <p14:tracePt t="39645" x="609600" y="4603750"/>
          <p14:tracePt t="39661" x="609600" y="4613275"/>
          <p14:tracePt t="39775" x="609600" y="4586288"/>
          <p14:tracePt t="39791" x="609600" y="4578350"/>
          <p14:tracePt t="39798" x="609600" y="4568825"/>
          <p14:tracePt t="39799" x="609600" y="4551363"/>
          <p14:tracePt t="39809" x="609600" y="4516438"/>
          <p14:tracePt t="39817" x="609600" y="4498975"/>
          <p14:tracePt t="39824" x="609600" y="4489450"/>
          <p14:tracePt t="39829" x="609600" y="4471988"/>
          <p14:tracePt t="39839" x="609600" y="4462463"/>
          <p14:tracePt t="39845" x="609600" y="4454525"/>
          <p14:tracePt t="39855" x="609600" y="4445000"/>
          <p14:tracePt t="39872" x="609600" y="4437063"/>
          <p14:tracePt t="39877" x="619125" y="4427538"/>
          <p14:tracePt t="39889" x="627063" y="4419600"/>
          <p14:tracePt t="39965" x="636588" y="4419600"/>
          <p14:tracePt t="39973" x="644525" y="4419600"/>
          <p14:tracePt t="39983" x="654050" y="4427538"/>
          <p14:tracePt t="39998" x="661988" y="4454525"/>
          <p14:tracePt t="40007" x="661988" y="4462463"/>
          <p14:tracePt t="40029" x="681038" y="4489450"/>
          <p14:tracePt t="40040" x="688975" y="4498975"/>
          <p14:tracePt t="40045" x="688975" y="4516438"/>
          <p14:tracePt t="40055" x="688975" y="4524375"/>
          <p14:tracePt t="40061" x="688975" y="4533900"/>
          <p14:tracePt t="40130" x="688975" y="4541838"/>
          <p14:tracePt t="40147" x="688975" y="4551363"/>
          <p14:tracePt t="40177" x="681038" y="4560888"/>
          <p14:tracePt t="40387" x="681038" y="4568825"/>
          <p14:tracePt t="40405" x="671513" y="4578350"/>
          <p14:tracePt t="40437" x="661988" y="4586288"/>
          <p14:tracePt t="40448" x="661988" y="4595813"/>
          <p14:tracePt t="40473" x="654050" y="4603750"/>
          <p14:tracePt t="41284" x="654050" y="4613275"/>
          <p14:tracePt t="41298" x="654050" y="4622800"/>
          <p14:tracePt t="41305" x="661988" y="4665663"/>
          <p14:tracePt t="41318" x="661988" y="4675188"/>
          <p14:tracePt t="41324" x="661988" y="4702175"/>
          <p14:tracePt t="41330" x="661988" y="4745038"/>
          <p14:tracePt t="41337" x="661988" y="4772025"/>
          <p14:tracePt t="41348" x="661988" y="4826000"/>
          <p14:tracePt t="41355" x="661988" y="4860925"/>
          <p14:tracePt t="41361" x="661988" y="4905375"/>
          <p14:tracePt t="41368" x="661988" y="4957763"/>
          <p14:tracePt t="41377" x="661988" y="5010150"/>
          <p14:tracePt t="41388" x="661988" y="5037138"/>
          <p14:tracePt t="41396" x="661988" y="5064125"/>
          <p14:tracePt t="41410" x="661988" y="5099050"/>
          <p14:tracePt t="41413" x="661988" y="5116513"/>
          <p14:tracePt t="41417" x="661988" y="5133975"/>
          <p14:tracePt t="41425" x="661988" y="5160963"/>
          <p14:tracePt t="41434" x="654050" y="5170488"/>
          <p14:tracePt t="41449" x="654050" y="5178425"/>
          <p14:tracePt t="41505" x="654050" y="5187950"/>
          <p14:tracePt t="41514" x="644525" y="5205413"/>
          <p14:tracePt t="41523" x="644525" y="5214938"/>
          <p14:tracePt t="41539" x="644525" y="5222875"/>
          <p14:tracePt t="41545" x="644525" y="5232400"/>
          <p14:tracePt t="44243" x="644525" y="5240338"/>
          <p14:tracePt t="45754" x="644525" y="5249863"/>
          <p14:tracePt t="45769" x="671513" y="5249863"/>
          <p14:tracePt t="45777" x="688975" y="5249863"/>
          <p14:tracePt t="45790" x="760413" y="5257800"/>
          <p14:tracePt t="45792" x="795338" y="5284788"/>
          <p14:tracePt t="45804" x="857250" y="5294313"/>
          <p14:tracePt t="45809" x="892175" y="5294313"/>
          <p14:tracePt t="45820" x="936625" y="5302250"/>
          <p14:tracePt t="45825" x="981075" y="5302250"/>
          <p14:tracePt t="45838" x="1016000" y="5302250"/>
          <p14:tracePt t="45841" x="1033463" y="5302250"/>
          <p14:tracePt t="45849" x="1060450" y="5302250"/>
          <p14:tracePt t="45857" x="1077913" y="5302250"/>
          <p14:tracePt t="45867" x="1087438" y="5302250"/>
          <p14:tracePt t="45912" x="1095375" y="5302250"/>
          <p14:tracePt t="45929" x="1104900" y="5294313"/>
          <p14:tracePt t="45938" x="1112838" y="5294313"/>
          <p14:tracePt t="45946" x="1112838" y="5276850"/>
          <p14:tracePt t="45954" x="1112838" y="5232400"/>
          <p14:tracePt t="45965" x="1112838" y="5205413"/>
          <p14:tracePt t="45971" x="1130300" y="5160963"/>
          <p14:tracePt t="45977" x="1130300" y="5108575"/>
          <p14:tracePt t="45987" x="1139825" y="5037138"/>
          <p14:tracePt t="45995" x="1139825" y="4984750"/>
          <p14:tracePt t="46011" x="1157288" y="4905375"/>
          <p14:tracePt t="46013" x="1157288" y="4851400"/>
          <p14:tracePt t="46019" x="1157288" y="4799013"/>
          <p14:tracePt t="46027" x="1184275" y="4719638"/>
          <p14:tracePt t="46037" x="1192213" y="4692650"/>
          <p14:tracePt t="46043" x="1209675" y="4648200"/>
          <p14:tracePt t="46049" x="1219200" y="4630738"/>
          <p14:tracePt t="46056" x="1254125" y="4603750"/>
          <p14:tracePt t="46065" x="1263650" y="4560888"/>
          <p14:tracePt t="46072" x="1281113" y="4533900"/>
          <p14:tracePt t="46087" x="1325563" y="4498975"/>
          <p14:tracePt t="46094" x="1350963" y="4462463"/>
          <p14:tracePt t="46097" x="1387475" y="4437063"/>
          <p14:tracePt t="46105" x="1449388" y="4375150"/>
          <p14:tracePt t="46112" x="1528763" y="4303713"/>
          <p14:tracePt t="46120" x="1581150" y="4251325"/>
          <p14:tracePt t="46143" x="1749425" y="4092575"/>
          <p14:tracePt t="46146" x="1811338" y="4021138"/>
          <p14:tracePt t="46161" x="1890713" y="3941763"/>
          <p14:tracePt t="46167" x="1925638" y="3879850"/>
          <p14:tracePt t="46172" x="1979613" y="3800475"/>
          <p14:tracePt t="46185" x="2014538" y="3756025"/>
          <p14:tracePt t="46188" x="2058988" y="3676650"/>
          <p14:tracePt t="46201" x="2093913" y="3614738"/>
          <p14:tracePt t="46213" x="2128838" y="3543300"/>
          <p14:tracePt t="46225" x="2138363" y="3490913"/>
          <p14:tracePt t="46228" x="2163763" y="3463925"/>
          <p14:tracePt t="46236" x="2163763" y="3446463"/>
          <p14:tracePt t="46252" x="2163763" y="3419475"/>
          <p14:tracePt t="46276" x="2163763" y="3384550"/>
          <p14:tracePt t="46280" x="2163763" y="3376613"/>
          <p14:tracePt t="46288" x="2163763" y="3340100"/>
          <p14:tracePt t="46292" x="2163763" y="3332163"/>
          <p14:tracePt t="46301" x="2163763" y="3314700"/>
          <p14:tracePt t="46310" x="2163763" y="3295650"/>
          <p14:tracePt t="46322" x="2155825" y="3287713"/>
          <p14:tracePt t="46327" x="2146300" y="3287713"/>
          <p14:tracePt t="46333" x="2138363" y="3270250"/>
          <p14:tracePt t="46340" x="2128838" y="3260725"/>
          <p14:tracePt t="46399" x="2120900" y="3252788"/>
          <p14:tracePt t="46413" x="2103438" y="3252788"/>
          <p14:tracePt t="46421" x="2093913" y="3252788"/>
          <p14:tracePt t="46431" x="2076450" y="3252788"/>
          <p14:tracePt t="46437" x="2049463" y="3252788"/>
          <p14:tracePt t="46445" x="2014538" y="3252788"/>
          <p14:tracePt t="46453" x="1979613" y="3252788"/>
          <p14:tracePt t="46462" x="1952625" y="3252788"/>
          <p14:tracePt t="46470" x="1925638" y="3252788"/>
          <p14:tracePt t="46477" x="1881188" y="3287713"/>
          <p14:tracePt t="46486" x="1801813" y="3314700"/>
          <p14:tracePt t="46495" x="1776413" y="3322638"/>
          <p14:tracePt t="46512" x="1722438" y="3340100"/>
          <p14:tracePt t="46516" x="1677988" y="3349625"/>
          <p14:tracePt t="46526" x="1554163" y="3411538"/>
          <p14:tracePt t="46536" x="1501775" y="3438525"/>
          <p14:tracePt t="46540" x="1439863" y="3473450"/>
          <p14:tracePt t="46552" x="1377950" y="3500438"/>
          <p14:tracePt t="46556" x="1333500" y="3508375"/>
          <p14:tracePt t="46566" x="1290638" y="3543300"/>
          <p14:tracePt t="46574" x="1254125" y="3579813"/>
          <p14:tracePt t="46592" x="1201738" y="3605213"/>
          <p14:tracePt t="46601" x="1192213" y="3614738"/>
          <p14:tracePt t="46609" x="1174750" y="3622675"/>
          <p14:tracePt t="46612" x="1166813" y="3632200"/>
          <p14:tracePt t="46620" x="1157288" y="3632200"/>
          <p14:tracePt t="46815" x="1147763" y="3632200"/>
          <p14:tracePt t="46840" x="1147763" y="3622675"/>
          <p14:tracePt t="46854" x="1147763" y="3570288"/>
          <p14:tracePt t="46865" x="1157288" y="3525838"/>
          <p14:tracePt t="46872" x="1157288" y="3508375"/>
          <p14:tracePt t="46880" x="1166813" y="3481388"/>
          <p14:tracePt t="46888" x="1184275" y="3438525"/>
          <p14:tracePt t="46893" x="1192213" y="3402013"/>
          <p14:tracePt t="46900" x="1201738" y="3357563"/>
          <p14:tracePt t="46909" x="1209675" y="3340100"/>
          <p14:tracePt t="46918" x="1209675" y="3314700"/>
          <p14:tracePt t="46925" x="1236663" y="3295650"/>
          <p14:tracePt t="46937" x="1246188" y="3278188"/>
          <p14:tracePt t="46940" x="1271588" y="3243263"/>
          <p14:tracePt t="46953" x="1281113" y="3235325"/>
          <p14:tracePt t="46973" x="1290638" y="3225800"/>
          <p14:tracePt t="47069" x="1298575" y="3225800"/>
          <p14:tracePt t="47104" x="1298575" y="3243263"/>
          <p14:tracePt t="47112" x="1298575" y="3260725"/>
          <p14:tracePt t="47118" x="1308100" y="3278188"/>
          <p14:tracePt t="47125" x="1325563" y="3305175"/>
          <p14:tracePt t="47133" x="1325563" y="3322638"/>
          <p14:tracePt t="47141" x="1333500" y="3357563"/>
          <p14:tracePt t="47153" x="1333500" y="3419475"/>
          <p14:tracePt t="47157" x="1333500" y="3463925"/>
          <p14:tracePt t="47178" x="1343025" y="3605213"/>
          <p14:tracePt t="47181" x="1343025" y="3641725"/>
          <p14:tracePt t="47193" x="1343025" y="3694113"/>
          <p14:tracePt t="47198" x="1343025" y="3738563"/>
          <p14:tracePt t="47205" x="1343025" y="3773488"/>
          <p14:tracePt t="47212" x="1343025" y="3817938"/>
          <p14:tracePt t="47221" x="1343025" y="3844925"/>
          <p14:tracePt t="47228" x="1343025" y="3879850"/>
          <p14:tracePt t="47237" x="1343025" y="3924300"/>
          <p14:tracePt t="47246" x="1333500" y="3959225"/>
          <p14:tracePt t="47253" x="1325563" y="3994150"/>
          <p14:tracePt t="47276" x="1316038" y="4030663"/>
          <p14:tracePt t="47279" x="1308100" y="4038600"/>
          <p14:tracePt t="47289" x="1308100" y="4048125"/>
          <p14:tracePt t="47295" x="1298575" y="4056063"/>
          <p14:tracePt t="47312" x="1298575" y="4065588"/>
          <p14:tracePt t="47324" x="1290638" y="4073525"/>
          <p14:tracePt t="47340" x="1271588" y="4092575"/>
          <p14:tracePt t="47349" x="1271588" y="4100513"/>
          <p14:tracePt t="47356" x="1271588" y="4110038"/>
          <p14:tracePt t="47374" x="1263650" y="4117975"/>
          <p14:tracePt t="47395" x="1263650" y="4144963"/>
          <p14:tracePt t="47398" x="1263650" y="4152900"/>
          <p14:tracePt t="47410" x="1263650" y="4162425"/>
          <p14:tracePt t="47416" x="1263650" y="4179888"/>
          <p14:tracePt t="47422" x="1254125" y="4189413"/>
          <p14:tracePt t="47443" x="1254125" y="4241800"/>
          <p14:tracePt t="47458" x="1246188" y="4268788"/>
          <p14:tracePt t="47472" x="1246188" y="4295775"/>
          <p14:tracePt t="47478" x="1246188" y="4321175"/>
          <p14:tracePt t="47490" x="1236663" y="4357688"/>
          <p14:tracePt t="47492" x="1236663" y="4392613"/>
          <p14:tracePt t="47504" x="1236663" y="4419600"/>
          <p14:tracePt t="47511" x="1236663" y="4437063"/>
          <p14:tracePt t="47526" x="1236663" y="4479925"/>
          <p14:tracePt t="47528" x="1236663" y="4506913"/>
          <p14:tracePt t="47538" x="1236663" y="4541838"/>
          <p14:tracePt t="47540" x="1236663" y="4578350"/>
          <p14:tracePt t="47550" x="1228725" y="4613275"/>
          <p14:tracePt t="47556" x="1219200" y="4630738"/>
          <p14:tracePt t="47575" x="1209675" y="4665663"/>
          <p14:tracePt t="47585" x="1209675" y="4702175"/>
          <p14:tracePt t="47591" x="1209675" y="4719638"/>
          <p14:tracePt t="47598" x="1201738" y="4754563"/>
          <p14:tracePt t="47604" x="1201738" y="4789488"/>
          <p14:tracePt t="47613" x="1201738" y="4806950"/>
          <p14:tracePt t="47620" x="1201738" y="4843463"/>
          <p14:tracePt t="47646" x="1201738" y="4913313"/>
          <p14:tracePt t="47648" x="1201738" y="4930775"/>
          <p14:tracePt t="47657" x="1201738" y="4984750"/>
          <p14:tracePt t="47660" x="1201738" y="5054600"/>
          <p14:tracePt t="47668" x="1201738" y="5072063"/>
          <p14:tracePt t="47680" x="1209675" y="5126038"/>
          <p14:tracePt t="47686" x="1228725" y="5170488"/>
          <p14:tracePt t="47693" x="1228725" y="5195888"/>
          <p14:tracePt t="47703" x="1246188" y="5267325"/>
          <p14:tracePt t="47711" x="1254125" y="5294313"/>
          <p14:tracePt t="47727" x="1254125" y="5329238"/>
          <p14:tracePt t="47728" x="1254125" y="5346700"/>
          <p14:tracePt t="47736" x="1290638" y="5373688"/>
          <p14:tracePt t="47740" x="1298575" y="5399088"/>
          <p14:tracePt t="47757" x="1298575" y="5408613"/>
          <p14:tracePt t="47762" x="1316038" y="5426075"/>
          <p14:tracePt t="47772" x="1325563" y="5435600"/>
          <p14:tracePt t="47837" x="1343025" y="5453063"/>
          <p14:tracePt t="47845" x="1343025" y="5461000"/>
          <p14:tracePt t="47852" x="1343025" y="5470525"/>
          <p14:tracePt t="47869" x="1350963" y="5470525"/>
          <p14:tracePt t="48111" x="1360488" y="5480050"/>
          <p14:tracePt t="48130" x="1377950" y="5497513"/>
          <p14:tracePt t="48137" x="1395413" y="5497513"/>
          <p14:tracePt t="48141" x="1431925" y="5497513"/>
          <p14:tracePt t="48153" x="1474788" y="5505450"/>
          <p14:tracePt t="48157" x="1546225" y="5505450"/>
          <p14:tracePt t="48167" x="1598613" y="5505450"/>
          <p14:tracePt t="48173" x="1643063" y="5505450"/>
          <p14:tracePt t="48182" x="1704975" y="5505450"/>
          <p14:tracePt t="48189" x="1819275" y="5505450"/>
          <p14:tracePt t="48201" x="1943100" y="5505450"/>
          <p14:tracePt t="48205" x="2076450" y="5505450"/>
          <p14:tracePt t="48213" x="2252663" y="5505450"/>
          <p14:tracePt t="48220" x="2447925" y="5505450"/>
          <p14:tracePt t="48230" x="2668588" y="5505450"/>
          <p14:tracePt t="48236" x="2941638" y="5461000"/>
          <p14:tracePt t="48244" x="3189288" y="5408613"/>
          <p14:tracePt t="48253" x="3481388" y="5311775"/>
          <p14:tracePt t="48262" x="3736975" y="5240338"/>
          <p14:tracePt t="48270" x="3957638" y="5153025"/>
          <p14:tracePt t="48280" x="4143375" y="5037138"/>
          <p14:tracePt t="48286" x="4294188" y="4940300"/>
          <p14:tracePt t="48312" x="4567238" y="4710113"/>
          <p14:tracePt t="48313" x="4673600" y="4595813"/>
          <p14:tracePt t="48324" x="4762500" y="4479925"/>
          <p14:tracePt t="48326" x="4832350" y="4365625"/>
          <p14:tracePt t="48334" x="4886325" y="4241800"/>
          <p14:tracePt t="48341" x="4948238" y="4110038"/>
          <p14:tracePt t="48354" x="4973638" y="4003675"/>
          <p14:tracePt t="48359" x="5000625" y="3887788"/>
          <p14:tracePt t="48375" x="5027613" y="3783013"/>
          <p14:tracePt t="48377" x="5045075" y="3667125"/>
          <p14:tracePt t="48386" x="5045075" y="3562350"/>
          <p14:tracePt t="48388" x="5045075" y="3473450"/>
          <p14:tracePt t="48397" x="5045075" y="3384550"/>
          <p14:tracePt t="48405" x="5045075" y="3295650"/>
          <p14:tracePt t="48417" x="5045075" y="3208338"/>
          <p14:tracePt t="48421" x="5027613" y="3119438"/>
          <p14:tracePt t="48429" x="5000625" y="3040063"/>
          <p14:tracePt t="48436" x="4956175" y="2960688"/>
          <p14:tracePt t="48445" x="4938713" y="2916238"/>
          <p14:tracePt t="48453" x="4903788" y="2854325"/>
          <p14:tracePt t="48480" x="4814888" y="2730500"/>
          <p14:tracePt t="48483" x="4770438" y="2668588"/>
          <p14:tracePt t="48496" x="4745038" y="2624138"/>
          <p14:tracePt t="48499" x="4691063" y="2589213"/>
          <p14:tracePt t="48508" x="4691063" y="2581275"/>
          <p14:tracePt t="48510" x="4664075" y="2544763"/>
          <p14:tracePt t="48519" x="4629150" y="2492375"/>
          <p14:tracePt t="48524" x="4621213" y="2465388"/>
          <p14:tracePt t="48536" x="4621213" y="2457450"/>
          <p14:tracePt t="48540" x="4611688" y="2447925"/>
          <p14:tracePt t="48959" x="4638675" y="2447925"/>
          <p14:tracePt t="48977" x="4683125" y="2447925"/>
          <p14:tracePt t="48990" x="4708525" y="2447925"/>
          <p14:tracePt t="48998" x="4779963" y="2438400"/>
          <p14:tracePt t="49004" x="4824413" y="2430463"/>
          <p14:tracePt t="49013" x="4876800" y="2403475"/>
          <p14:tracePt t="49021" x="4973638" y="2378075"/>
          <p14:tracePt t="49029" x="5089525" y="2341563"/>
          <p14:tracePt t="49036" x="5248275" y="2279650"/>
          <p14:tracePt t="49047" x="5434013" y="2217738"/>
          <p14:tracePt t="49053" x="5618163" y="2155825"/>
          <p14:tracePt t="49061" x="5840413" y="2085975"/>
          <p14:tracePt t="49069" x="6096000" y="2014538"/>
          <p14:tracePt t="49079" x="6343650" y="1944688"/>
          <p14:tracePt t="49085" x="6564313" y="1873250"/>
          <p14:tracePt t="49096" x="6757988" y="1811338"/>
          <p14:tracePt t="49102" x="6980238" y="1741488"/>
          <p14:tracePt t="49109" x="7218363" y="1687513"/>
          <p14:tracePt t="49116" x="7404100" y="1643063"/>
          <p14:tracePt t="49125" x="7562850" y="1617663"/>
          <p14:tracePt t="49136" x="7704138" y="1590675"/>
          <p14:tracePt t="49140" x="7810500" y="1563688"/>
          <p14:tracePt t="49152" x="7872413" y="1546225"/>
          <p14:tracePt t="49156" x="7889875" y="1538288"/>
          <p14:tracePt t="49387" x="7862888" y="1538288"/>
          <p14:tracePt t="49407" x="7783513" y="1546225"/>
          <p14:tracePt t="49416" x="7739063" y="1563688"/>
          <p14:tracePt t="49418" x="7659688" y="1600200"/>
          <p14:tracePt t="49425" x="7607300" y="1617663"/>
          <p14:tracePt t="49436" x="7527925" y="1643063"/>
          <p14:tracePt t="49441" x="7500938" y="1652588"/>
          <p14:tracePt t="49453" x="7446963" y="1662113"/>
          <p14:tracePt t="49458" x="7386638" y="1687513"/>
          <p14:tracePt t="49469" x="7315200" y="1697038"/>
          <p14:tracePt t="49473" x="7270750" y="1704975"/>
          <p14:tracePt t="49480" x="7226300" y="1714500"/>
          <p14:tracePt t="49489" x="7183438" y="1741488"/>
          <p14:tracePt t="49505" x="7173913" y="1749425"/>
          <p14:tracePt t="49516" x="7164388" y="1749425"/>
          <p14:tracePt t="49803" x="7208838" y="1741488"/>
          <p14:tracePt t="49822" x="7280275" y="1724025"/>
          <p14:tracePt t="49830" x="7359650" y="1697038"/>
          <p14:tracePt t="49838" x="7412038" y="1697038"/>
          <p14:tracePt t="49842" x="7439025" y="1697038"/>
          <p14:tracePt t="49849" x="7508875" y="1687513"/>
          <p14:tracePt t="49857" x="7597775" y="1679575"/>
          <p14:tracePt t="49870" x="7731125" y="1662113"/>
          <p14:tracePt t="49872" x="7853363" y="1652588"/>
          <p14:tracePt t="49885" x="7959725" y="1617663"/>
          <p14:tracePt t="49889" x="8066088" y="1608138"/>
          <p14:tracePt t="49898" x="8180388" y="1590675"/>
          <p14:tracePt t="49905" x="8269288" y="1590675"/>
          <p14:tracePt t="49915" x="8321675" y="1590675"/>
          <p14:tracePt t="49920" x="8331200" y="1590675"/>
          <p14:tracePt t="50067" x="8321675" y="1590675"/>
          <p14:tracePt t="50121" x="8313738" y="1590675"/>
          <p14:tracePt t="51219" x="8358188" y="1590675"/>
          <p14:tracePt t="51236" x="8402638" y="1590675"/>
          <p14:tracePt t="51246" x="8437563" y="1590675"/>
          <p14:tracePt t="51254" x="8489950" y="1590675"/>
          <p14:tracePt t="51257" x="8524875" y="1590675"/>
          <p14:tracePt t="51269" x="8569325" y="1590675"/>
          <p14:tracePt t="51272" x="8605838" y="1590675"/>
          <p14:tracePt t="51281" x="8648700" y="1590675"/>
          <p14:tracePt t="51289" x="8702675" y="1590675"/>
          <p14:tracePt t="51296" x="8728075" y="1590675"/>
          <p14:tracePt t="51305" x="8755063" y="1590675"/>
          <p14:tracePt t="51313" x="8782050" y="1590675"/>
          <p14:tracePt t="51321" x="8809038" y="1590675"/>
          <p14:tracePt t="51330" x="8816975" y="1590675"/>
          <p14:tracePt t="51345" x="8826500" y="1590675"/>
          <p14:tracePt t="51353" x="8843963" y="1590675"/>
          <p14:tracePt t="52895" x="8851900" y="1590675"/>
          <p14:tracePt t="52926" x="8861425" y="1590675"/>
          <p14:tracePt t="56535" x="8869363" y="1590675"/>
          <p14:tracePt t="56550" x="8913813" y="1608138"/>
          <p14:tracePt t="56558" x="8923338" y="1608138"/>
          <p14:tracePt t="56567" x="8940800" y="1608138"/>
          <p14:tracePt t="56573" x="8958263" y="1617663"/>
          <p14:tracePt t="56582" x="8975725" y="1617663"/>
          <p14:tracePt t="56589" x="9002713" y="1617663"/>
          <p14:tracePt t="56600" x="9020175" y="1617663"/>
          <p14:tracePt t="56605" x="9037638" y="1625600"/>
          <p14:tracePt t="56617" x="9047163" y="1625600"/>
          <p14:tracePt t="56620" x="9064625" y="1625600"/>
          <p14:tracePt t="56633" x="9082088" y="1635125"/>
          <p14:tracePt t="56636" x="9109075" y="1635125"/>
          <p14:tracePt t="56650" x="9153525" y="1635125"/>
          <p14:tracePt t="56652" x="9188450" y="1635125"/>
          <p14:tracePt t="56660" x="9232900" y="1643063"/>
          <p14:tracePt t="56669" x="9285288" y="1643063"/>
          <p14:tracePt t="56681" x="9320213" y="1643063"/>
          <p14:tracePt t="56701" x="9426575" y="1643063"/>
          <p14:tracePt t="56709" x="9436100" y="1643063"/>
          <p14:tracePt t="56717" x="9488488" y="1643063"/>
          <p14:tracePt t="56727" x="9498013" y="1643063"/>
          <p14:tracePt t="56734" x="9532938" y="1643063"/>
          <p14:tracePt t="56742" x="9559925" y="1643063"/>
          <p14:tracePt t="56749" x="9577388" y="1643063"/>
          <p14:tracePt t="56760" x="9594850" y="1643063"/>
          <p14:tracePt t="56766" x="9612313" y="1643063"/>
          <p14:tracePt t="56773" x="9647238" y="1643063"/>
          <p14:tracePt t="56783" x="9656763" y="1643063"/>
          <p14:tracePt t="56789" x="9664700" y="1643063"/>
          <p14:tracePt t="56800" x="9674225" y="1643063"/>
          <p14:tracePt t="56805" x="9682163" y="1643063"/>
          <p14:tracePt t="56817" x="9691688" y="1643063"/>
          <p14:tracePt t="56822" x="9701213" y="1643063"/>
          <p14:tracePt t="56833" x="9718675" y="1643063"/>
          <p14:tracePt t="56837" x="9736138" y="1643063"/>
          <p14:tracePt t="56848" x="9744075" y="1643063"/>
          <p14:tracePt t="56934" x="9753600" y="1643063"/>
          <p14:tracePt t="57164" x="9771063" y="1643063"/>
          <p14:tracePt t="57182" x="9780588" y="1643063"/>
          <p14:tracePt t="57508" x="9788525" y="1643063"/>
          <p14:tracePt t="57521" x="9798050" y="1643063"/>
          <p14:tracePt t="57537" x="9805988" y="1643063"/>
          <p14:tracePt t="58794" x="9815513" y="1635125"/>
          <p14:tracePt t="58890" x="9815513" y="1625600"/>
          <p14:tracePt t="58970" x="9825038" y="1617663"/>
          <p14:tracePt t="59291" x="9832975" y="1617663"/>
          <p14:tracePt t="59314" x="9832975" y="1625600"/>
          <p14:tracePt t="59321" x="9815513" y="1643063"/>
          <p14:tracePt t="59332" x="9788525" y="1662113"/>
          <p14:tracePt t="59341" x="9763125" y="1662113"/>
          <p14:tracePt t="59348" x="9718675" y="1704975"/>
          <p14:tracePt t="59375" x="9612313" y="1741488"/>
          <p14:tracePt t="59376" x="9585325" y="1758950"/>
          <p14:tracePt t="59386" x="9559925" y="1766888"/>
          <p14:tracePt t="59388" x="9523413" y="1776413"/>
          <p14:tracePt t="59399" x="9488488" y="1785938"/>
          <p14:tracePt t="59405" x="9471025" y="1811338"/>
          <p14:tracePt t="59415" x="9461500" y="1811338"/>
          <p14:tracePt t="59421" x="9444038" y="1820863"/>
          <p14:tracePt t="59434" x="9436100" y="1838325"/>
          <p14:tracePt t="59436" x="9426575" y="1847850"/>
          <p14:tracePt t="59453" x="9426575" y="1855788"/>
          <p14:tracePt t="59469" x="9426575" y="1865313"/>
          <p14:tracePt t="59583" x="9426575" y="1873250"/>
          <p14:tracePt t="59597" x="9426575" y="1882775"/>
          <p14:tracePt t="59775" x="9444038" y="1882775"/>
          <p14:tracePt t="59792" x="9453563" y="1882775"/>
          <p14:tracePt t="59821" x="9471025" y="1882775"/>
          <p14:tracePt t="59832" x="9478963" y="1882775"/>
          <p14:tracePt t="59837" x="9488488" y="1882775"/>
          <p14:tracePt t="59917" x="9505950" y="1882775"/>
          <p14:tracePt t="59927" x="9515475" y="1882775"/>
          <p14:tracePt t="59981" x="9523413" y="1882775"/>
          <p14:tracePt t="60335" x="9540875" y="1882775"/>
          <p14:tracePt t="60352" x="9550400" y="1882775"/>
          <p14:tracePt t="61103" x="9559925" y="1890713"/>
          <p14:tracePt t="61335" x="9559925" y="1900238"/>
          <p14:tracePt t="61349" x="9505950" y="1917700"/>
          <p14:tracePt t="61358" x="9478963" y="1917700"/>
          <p14:tracePt t="61367" x="9426575" y="1917700"/>
          <p14:tracePt t="61375" x="9382125" y="1917700"/>
          <p14:tracePt t="61382" x="9374188" y="1927225"/>
          <p14:tracePt t="62252" x="9364663" y="1927225"/>
          <p14:tracePt t="62475" x="9364663" y="1917700"/>
          <p14:tracePt t="62491" x="9374188" y="1917700"/>
          <p14:tracePt t="62923" x="9374188" y="1908175"/>
          <p14:tracePt t="64207" x="9374188" y="1900238"/>
          <p14:tracePt t="64367" x="9382125" y="1890713"/>
          <p14:tracePt t="64397" x="9399588" y="1873250"/>
          <p14:tracePt t="64406" x="9409113" y="1865313"/>
          <p14:tracePt t="64413" x="9409113" y="1855788"/>
          <p14:tracePt t="64438" x="9418638" y="1838325"/>
          <p14:tracePt t="64441" x="9418638" y="1828800"/>
          <p14:tracePt t="64451" x="9418638" y="1820863"/>
          <p14:tracePt t="64452" x="9426575" y="1803400"/>
          <p14:tracePt t="65542" x="9382125" y="1803400"/>
          <p14:tracePt t="65561" x="9215438" y="1828800"/>
          <p14:tracePt t="65571" x="9082088" y="1847850"/>
          <p14:tracePt t="65581" x="8958263" y="1873250"/>
          <p14:tracePt t="65582" x="8782050" y="1890713"/>
          <p14:tracePt t="65588" x="8586788" y="1900238"/>
          <p14:tracePt t="65597" x="8366125" y="1917700"/>
          <p14:tracePt t="65606" x="8137525" y="1935163"/>
          <p14:tracePt t="65612" x="7880350" y="1952625"/>
          <p14:tracePt t="65628" x="7686675" y="1952625"/>
          <p14:tracePt t="65632" x="7491413" y="1952625"/>
          <p14:tracePt t="65638" x="7332663" y="1952625"/>
          <p14:tracePt t="65645" x="7191375" y="1952625"/>
          <p14:tracePt t="65653" x="7085013" y="1952625"/>
          <p14:tracePt t="65663" x="7067550" y="1952625"/>
          <p14:tracePt t="65669" x="7059613" y="1944688"/>
          <p14:tracePt t="65749" x="7059613" y="1935163"/>
          <p14:tracePt t="65765" x="7067550" y="1935163"/>
          <p14:tracePt t="65773" x="7077075" y="1944688"/>
          <p14:tracePt t="65781" x="7085013" y="1952625"/>
          <p14:tracePt t="65797" x="7094538" y="1962150"/>
          <p14:tracePt t="65814" x="7094538" y="1970088"/>
          <p14:tracePt t="65831" x="7102475" y="1970088"/>
          <p14:tracePt t="65863" x="7112000" y="1979613"/>
          <p14:tracePt t="65895" x="7138988" y="1997075"/>
          <p14:tracePt t="65901" x="7146925" y="2006600"/>
          <p14:tracePt t="65941" x="7156450" y="2014538"/>
          <p14:tracePt t="65973" x="7164388" y="2032000"/>
          <p14:tracePt t="65981" x="7183438" y="2041525"/>
          <p14:tracePt t="65989" x="7191375" y="2051050"/>
          <p14:tracePt t="65996" x="7200900" y="2058988"/>
          <p14:tracePt t="66013" x="7226300" y="2058988"/>
          <p14:tracePt t="66022" x="7243763" y="2058988"/>
          <p14:tracePt t="66031" x="7262813" y="2068513"/>
          <p14:tracePt t="66042" x="7270750" y="2068513"/>
          <p14:tracePt t="66048" x="7315200" y="2076450"/>
          <p14:tracePt t="66052" x="7324725" y="2076450"/>
          <p14:tracePt t="66063" x="7342188" y="2076450"/>
          <p14:tracePt t="66069" x="7359650" y="2076450"/>
          <p14:tracePt t="66079" x="7367588" y="2076450"/>
          <p14:tracePt t="66084" x="7377113" y="2076450"/>
          <p14:tracePt t="66133" x="7386638" y="2076450"/>
          <p14:tracePt t="66263" x="7394575" y="2085975"/>
          <p14:tracePt t="66285" x="7404100" y="2085975"/>
          <p14:tracePt t="66299" x="7421563" y="2103438"/>
          <p14:tracePt t="66302" x="7429500" y="2112963"/>
          <p14:tracePt t="66313" x="7446963" y="2120900"/>
          <p14:tracePt t="66317" x="7456488" y="2130425"/>
          <p14:tracePt t="66325" x="7466013" y="2138363"/>
          <p14:tracePt t="66343" x="7483475" y="2155825"/>
          <p14:tracePt t="66349" x="7500938" y="2165350"/>
          <p14:tracePt t="66358" x="7508875" y="2182813"/>
          <p14:tracePt t="66365" x="7518400" y="2192338"/>
          <p14:tracePt t="66372" x="7535863" y="2200275"/>
          <p14:tracePt t="66380" x="7545388" y="2200275"/>
          <p14:tracePt t="66389" x="7553325" y="2200275"/>
          <p14:tracePt t="66396" x="7570788" y="2209800"/>
          <p14:tracePt t="66407" x="7597775" y="2217738"/>
          <p14:tracePt t="66414" x="7607300" y="2217738"/>
          <p14:tracePt t="66422" x="7615238" y="2217738"/>
          <p14:tracePt t="66428" x="7624763" y="2217738"/>
          <p14:tracePt t="66440" x="7624763" y="2227263"/>
          <p14:tracePt t="66446" x="7632700" y="2235200"/>
          <p14:tracePt t="66453" x="7642225" y="2235200"/>
          <p14:tracePt t="66469" x="7650163" y="2235200"/>
          <p14:tracePt t="66604" x="7659688" y="2244725"/>
          <p14:tracePt t="66621" x="7669213" y="2262188"/>
          <p14:tracePt t="66630" x="7669213" y="2271713"/>
          <p14:tracePt t="66633" x="7669213" y="2289175"/>
          <p14:tracePt t="66649" x="7677150" y="2297113"/>
          <p14:tracePt t="66665" x="7677150" y="2306638"/>
          <p14:tracePt t="66675" x="7686675" y="2333625"/>
          <p14:tracePt t="66682" x="7686675" y="2341563"/>
          <p14:tracePt t="66843" x="7694613" y="2351088"/>
          <p14:tracePt t="66938" x="7704138" y="2351088"/>
          <p14:tracePt t="66954" x="7712075" y="2351088"/>
          <p14:tracePt t="66969" x="7731125" y="2351088"/>
          <p14:tracePt t="66981" x="7748588" y="2351088"/>
          <p14:tracePt t="66987" x="7766050" y="2351088"/>
          <p14:tracePt t="66996" x="7783513" y="2351088"/>
          <p14:tracePt t="67000" x="7810500" y="2351088"/>
          <p14:tracePt t="67009" x="7827963" y="2351088"/>
          <p14:tracePt t="67017" x="7853363" y="2351088"/>
          <p14:tracePt t="67028" x="7889875" y="2351088"/>
          <p14:tracePt t="67032" x="7924800" y="2351088"/>
          <p14:tracePt t="67045" x="7934325" y="2351088"/>
          <p14:tracePt t="67049" x="7977188" y="2351088"/>
          <p14:tracePt t="67056" x="7986713" y="2351088"/>
          <p14:tracePt t="67064" x="8004175" y="2351088"/>
          <p14:tracePt t="67074" x="8013700" y="2351088"/>
          <p14:tracePt t="67145" x="8031163" y="2341563"/>
          <p14:tracePt t="67153" x="8039100" y="2333625"/>
          <p14:tracePt t="67226" x="8048625" y="2333625"/>
          <p14:tracePt t="67238" x="8048625" y="2351088"/>
          <p14:tracePt t="67249" x="8048625" y="2368550"/>
          <p14:tracePt t="67257" x="8056563" y="2378075"/>
          <p14:tracePt t="67265" x="8056563" y="2386013"/>
          <p14:tracePt t="67273" x="8066088" y="2403475"/>
          <p14:tracePt t="67281" x="8066088" y="2413000"/>
          <p14:tracePt t="67288" x="8075613" y="2420938"/>
          <p14:tracePt t="67610" x="8083550" y="2413000"/>
          <p14:tracePt t="67626" x="8093075" y="2395538"/>
          <p14:tracePt t="67656" x="8118475" y="2368550"/>
          <p14:tracePt t="67665" x="8118475" y="2359025"/>
          <p14:tracePt t="67688" x="8128000" y="2351088"/>
          <p14:tracePt t="67721" x="8137525" y="2341563"/>
          <p14:tracePt t="67729" x="8145463" y="2333625"/>
          <p14:tracePt t="67755" x="8154988" y="2316163"/>
          <p14:tracePt t="67915" x="8162925" y="2316163"/>
          <p14:tracePt t="68140" x="8172450" y="2316163"/>
          <p14:tracePt t="68283" x="8180388" y="2316163"/>
          <p14:tracePt t="68300" x="8189913" y="2316163"/>
          <p14:tracePt t="69195" x="8189913" y="2306638"/>
          <p14:tracePt t="69359" x="8189913" y="2297113"/>
          <p14:tracePt t="69374" x="8199438" y="2289175"/>
          <p14:tracePt t="69388" x="8199438" y="2279650"/>
          <p14:tracePt t="69397" x="8207375" y="2271713"/>
          <p14:tracePt t="69631" x="8199438" y="2271713"/>
          <p14:tracePt t="69647" x="8154988" y="2271713"/>
          <p14:tracePt t="69656" x="8118475" y="2271713"/>
          <p14:tracePt t="69665" x="8075613" y="2271713"/>
          <p14:tracePt t="69671" x="8021638" y="2271713"/>
          <p14:tracePt t="69677" x="7969250" y="2271713"/>
          <p14:tracePt t="69685" x="7924800" y="2271713"/>
          <p14:tracePt t="69695" x="7897813" y="2271713"/>
          <p14:tracePt t="69712" x="7845425" y="2271713"/>
          <p14:tracePt t="69714" x="7773988" y="2271713"/>
          <p14:tracePt t="69717" x="7686675" y="2271713"/>
          <p14:tracePt t="69729" x="7597775" y="2271713"/>
          <p14:tracePt t="69733" x="7483475" y="2289175"/>
          <p14:tracePt t="69745" x="7359650" y="2289175"/>
          <p14:tracePt t="69749" x="7235825" y="2297113"/>
          <p14:tracePt t="69757" x="7094538" y="2297113"/>
          <p14:tracePt t="69765" x="6953250" y="2297113"/>
          <p14:tracePt t="69774" x="6811963" y="2316163"/>
          <p14:tracePt t="69781" x="6688138" y="2324100"/>
          <p14:tracePt t="69789" x="6581775" y="2324100"/>
          <p14:tracePt t="69797" x="6475413" y="2341563"/>
          <p14:tracePt t="69820" x="6281738" y="2341563"/>
          <p14:tracePt t="69822" x="6175375" y="2341563"/>
          <p14:tracePt t="69833" x="6078538" y="2351088"/>
          <p14:tracePt t="69845" x="5989638" y="2368550"/>
          <p14:tracePt t="69847" x="5937250" y="2378075"/>
          <p14:tracePt t="69859" x="5857875" y="2378075"/>
          <p14:tracePt t="69863" x="5803900" y="2378075"/>
          <p14:tracePt t="69871" x="5751513" y="2386013"/>
          <p14:tracePt t="69887" x="5699125" y="2386013"/>
          <p14:tracePt t="69889" x="5654675" y="2386013"/>
          <p14:tracePt t="69896" x="5618163" y="2386013"/>
          <p14:tracePt t="69903" x="5600700" y="2395538"/>
          <p14:tracePt t="69919" x="5565775" y="2395538"/>
          <p14:tracePt t="69928" x="5548313" y="2395538"/>
          <p14:tracePt t="69932" x="5521325" y="2395538"/>
          <p14:tracePt t="69946" x="5513388" y="2395538"/>
          <p14:tracePt t="69948" x="5503863" y="2395538"/>
          <p14:tracePt t="69961" x="5486400" y="2395538"/>
          <p14:tracePt t="69966" x="5476875" y="2395538"/>
          <p14:tracePt t="69988" x="5468938" y="2395538"/>
          <p14:tracePt t="70000" x="5459413" y="2395538"/>
          <p14:tracePt t="70012" x="5451475" y="2395538"/>
          <p14:tracePt t="70023" x="5441950" y="2395538"/>
          <p14:tracePt t="70030" x="5434013" y="2395538"/>
          <p14:tracePt t="70052" x="5389563" y="2395538"/>
          <p14:tracePt t="70065" x="5354638" y="2395538"/>
          <p14:tracePt t="70069" x="5327650" y="2395538"/>
          <p14:tracePt t="70079" x="5292725" y="2395538"/>
          <p14:tracePt t="70087" x="5238750" y="2395538"/>
          <p14:tracePt t="70105" x="5159375" y="2395538"/>
          <p14:tracePt t="70108" x="5089525" y="2395538"/>
          <p14:tracePt t="70110" x="5053013" y="2395538"/>
          <p14:tracePt t="70117" x="5000625" y="2395538"/>
          <p14:tracePt t="70128" x="4911725" y="2395538"/>
          <p14:tracePt t="70132" x="4805363" y="2395538"/>
          <p14:tracePt t="70144" x="4664075" y="2395538"/>
          <p14:tracePt t="70148" x="4522788" y="2395538"/>
          <p14:tracePt t="70161" x="4346575" y="2359025"/>
          <p14:tracePt t="70164" x="4178300" y="2333625"/>
          <p14:tracePt t="70175" x="4002088" y="2306638"/>
          <p14:tracePt t="70180" x="3825875" y="2289175"/>
          <p14:tracePt t="70190" x="3667125" y="2271713"/>
          <p14:tracePt t="70196" x="3506788" y="2271713"/>
          <p14:tracePt t="70206" x="3365500" y="2271713"/>
          <p14:tracePt t="70212" x="3233738" y="2271713"/>
          <p14:tracePt t="70238" x="3048000" y="2271713"/>
          <p14:tracePt t="70241" x="2995613" y="2271713"/>
          <p14:tracePt t="70255" x="2986088" y="2289175"/>
          <p14:tracePt t="70256" x="2959100" y="2289175"/>
          <p14:tracePt t="70263" x="2951163" y="2289175"/>
          <p14:tracePt t="70287" x="2889250" y="2324100"/>
          <p14:tracePt t="70300" x="2871788" y="2341563"/>
          <p14:tracePt t="70301" x="2844800" y="2378075"/>
          <p14:tracePt t="70312" x="2835275" y="2386013"/>
          <p14:tracePt t="70316" x="2809875" y="2413000"/>
          <p14:tracePt t="70328" x="2800350" y="2465388"/>
          <p14:tracePt t="70332" x="2800350" y="2492375"/>
          <p14:tracePt t="70353" x="2782888" y="2527300"/>
          <p14:tracePt t="70355" x="2773363" y="2562225"/>
          <p14:tracePt t="70365" x="2773363" y="2581275"/>
          <p14:tracePt t="70367" x="2773363" y="2633663"/>
          <p14:tracePt t="70377" x="2765425" y="2660650"/>
          <p14:tracePt t="70380" x="2765425" y="2678113"/>
          <p14:tracePt t="70389" x="2755900" y="2695575"/>
          <p14:tracePt t="70396" x="2747963" y="2713038"/>
          <p14:tracePt t="70407" x="2747963" y="2730500"/>
          <p14:tracePt t="70412" x="2747963" y="2774950"/>
          <p14:tracePt t="70439" x="2730500" y="2819400"/>
          <p14:tracePt t="70441" x="2720975" y="2827338"/>
          <p14:tracePt t="70452" x="2713038" y="2854325"/>
          <p14:tracePt t="70454" x="2693988" y="2871788"/>
          <p14:tracePt t="70462" x="2676525" y="2898775"/>
          <p14:tracePt t="70468" x="2641600" y="2933700"/>
          <p14:tracePt t="70478" x="2624138" y="2943225"/>
          <p14:tracePt t="70487" x="2597150" y="2951163"/>
          <p14:tracePt t="70505" x="2527300" y="2995613"/>
          <p14:tracePt t="70515" x="2465388" y="3005138"/>
          <p14:tracePt t="70516" x="2411413" y="3030538"/>
          <p14:tracePt t="70529" x="2349500" y="3040063"/>
          <p14:tracePt t="70532" x="2324100" y="3049588"/>
          <p14:tracePt t="70552" x="2270125" y="3057525"/>
          <p14:tracePt t="70554" x="2190750" y="3074988"/>
          <p14:tracePt t="70567" x="2022475" y="3128963"/>
          <p14:tracePt t="70578" x="1935163" y="3154363"/>
          <p14:tracePt t="70581" x="1855788" y="3163888"/>
          <p14:tracePt t="70589" x="1801813" y="3173413"/>
          <p14:tracePt t="70596" x="1739900" y="3190875"/>
          <p14:tracePt t="70619" x="1643063" y="3190875"/>
          <p14:tracePt t="70631" x="1625600" y="3190875"/>
          <p14:tracePt t="70633" x="1616075" y="3190875"/>
          <p14:tracePt t="70646" x="1608138" y="3190875"/>
          <p14:tracePt t="70656" x="1581150" y="3190875"/>
          <p14:tracePt t="70661" x="1573213" y="3190875"/>
          <p14:tracePt t="70671" x="1546225" y="3190875"/>
          <p14:tracePt t="70688" x="1528763" y="3181350"/>
          <p14:tracePt t="70703" x="1528763" y="3163888"/>
          <p14:tracePt t="70713" x="1528763" y="3154363"/>
          <p14:tracePt t="70716" x="1511300" y="3128963"/>
          <p14:tracePt t="70731" x="1511300" y="3119438"/>
          <p14:tracePt t="70732" x="1501775" y="3111500"/>
          <p14:tracePt t="70743" x="1474788" y="3084513"/>
          <p14:tracePt t="70761" x="1457325" y="3067050"/>
          <p14:tracePt t="70764" x="1439863" y="3057525"/>
          <p14:tracePt t="70774" x="1395413" y="3030538"/>
          <p14:tracePt t="70780" x="1377950" y="3013075"/>
          <p14:tracePt t="70804" x="1316038" y="2987675"/>
          <p14:tracePt t="70806" x="1290638" y="2978150"/>
          <p14:tracePt t="70818" x="1271588" y="2970213"/>
          <p14:tracePt t="70829" x="1209675" y="2960688"/>
          <p14:tracePt t="70857" x="1147763" y="2933700"/>
          <p14:tracePt t="70871" x="1122363" y="2933700"/>
          <p14:tracePt t="70878" x="1112838" y="2933700"/>
          <p14:tracePt t="71103" x="1104900" y="2933700"/>
          <p14:tracePt t="71166" x="1104900" y="2943225"/>
          <p14:tracePt t="71179" x="1104900" y="2951163"/>
          <p14:tracePt t="71184" x="1112838" y="2978150"/>
          <p14:tracePt t="71193" x="1112838" y="2987675"/>
          <p14:tracePt t="71197" x="1112838" y="3005138"/>
          <p14:tracePt t="71210" x="1112838" y="3013075"/>
          <p14:tracePt t="71214" x="1130300" y="3022600"/>
          <p14:tracePt t="71220" x="1139825" y="3049588"/>
          <p14:tracePt t="71246" x="1147763" y="3067050"/>
          <p14:tracePt t="71247" x="1157288" y="3084513"/>
          <p14:tracePt t="71253" x="1166813" y="3101975"/>
          <p14:tracePt t="71261" x="1166813" y="3146425"/>
          <p14:tracePt t="71289" x="1174750" y="3181350"/>
          <p14:tracePt t="71291" x="1184275" y="3190875"/>
          <p14:tracePt t="71307" x="1192213" y="3198813"/>
          <p14:tracePt t="71308" x="1192213" y="3216275"/>
          <p14:tracePt t="71318" x="1192213" y="3225800"/>
          <p14:tracePt t="71328" x="1192213" y="3235325"/>
          <p14:tracePt t="71332" x="1192213" y="3243263"/>
          <p14:tracePt t="71345" x="1192213" y="3252788"/>
          <p14:tracePt t="71360" x="1209675" y="3260725"/>
          <p14:tracePt t="71365" x="1209675" y="3278188"/>
          <p14:tracePt t="71372" x="1209675" y="3287713"/>
          <p14:tracePt t="71393" x="1209675" y="3305175"/>
          <p14:tracePt t="71397" x="1209675" y="3314700"/>
          <p14:tracePt t="71404" x="1209675" y="3332163"/>
          <p14:tracePt t="71420" x="1209675" y="3349625"/>
          <p14:tracePt t="71430" x="1209675" y="3357563"/>
          <p14:tracePt t="71439" x="1209675" y="3376613"/>
          <p14:tracePt t="71447" x="1209675" y="3394075"/>
          <p14:tracePt t="71453" x="1209675" y="3411538"/>
          <p14:tracePt t="71460" x="1209675" y="3419475"/>
          <p14:tracePt t="71489" x="1228725" y="3455988"/>
          <p14:tracePt t="71499" x="1228725" y="3473450"/>
          <p14:tracePt t="71500" x="1228725" y="3481388"/>
          <p14:tracePt t="71513" x="1228725" y="3490913"/>
          <p14:tracePt t="71516" x="1236663" y="3500438"/>
          <p14:tracePt t="71532" x="1236663" y="3508375"/>
          <p14:tracePt t="71555" x="1236663" y="3517900"/>
          <p14:tracePt t="71567" x="1236663" y="3543300"/>
          <p14:tracePt t="71576" x="1236663" y="3552825"/>
          <p14:tracePt t="71580" x="1236663" y="3562350"/>
          <p14:tracePt t="71596" x="1236663" y="3579813"/>
          <p14:tracePt t="71620" x="1236663" y="3587750"/>
          <p14:tracePt t="71633" x="1236663" y="3597275"/>
          <p14:tracePt t="71644" x="1236663" y="3605213"/>
          <p14:tracePt t="71645" x="1236663" y="3614738"/>
          <p14:tracePt t="71653" x="1236663" y="3632200"/>
          <p14:tracePt t="71660" x="1236663" y="3641725"/>
          <p14:tracePt t="71685" x="1236663" y="3659188"/>
          <p14:tracePt t="71687" x="1236663" y="3676650"/>
          <p14:tracePt t="71706" x="1236663" y="3729038"/>
          <p14:tracePt t="71711" x="1254125" y="3746500"/>
          <p14:tracePt t="71716" x="1254125" y="3773488"/>
          <p14:tracePt t="71730" x="1254125" y="3783013"/>
          <p14:tracePt t="71732" x="1254125" y="3808413"/>
          <p14:tracePt t="71744" x="1254125" y="3817938"/>
          <p14:tracePt t="71748" x="1263650" y="3827463"/>
          <p14:tracePt t="71761" x="1263650" y="3844925"/>
          <p14:tracePt t="71764" x="1271588" y="3862388"/>
          <p14:tracePt t="71786" x="1281113" y="3887788"/>
          <p14:tracePt t="71798" x="1290638" y="3906838"/>
          <p14:tracePt t="71799" x="1290638" y="3914775"/>
          <p14:tracePt t="71805" x="1290638" y="3932238"/>
          <p14:tracePt t="71812" x="1298575" y="3932238"/>
          <p14:tracePt t="71820" x="1298575" y="3941763"/>
          <p14:tracePt t="71828" x="1298575" y="3959225"/>
          <p14:tracePt t="71856" x="1298575" y="3994150"/>
          <p14:tracePt t="71869" x="1308100" y="4021138"/>
          <p14:tracePt t="71878" x="1316038" y="4038600"/>
          <p14:tracePt t="71885" x="1316038" y="4048125"/>
          <p14:tracePt t="71894" x="1316038" y="4056063"/>
          <p14:tracePt t="71903" x="1316038" y="4073525"/>
          <p14:tracePt t="71920" x="1325563" y="4110038"/>
          <p14:tracePt t="71931" x="1325563" y="4127500"/>
          <p14:tracePt t="71932" x="1333500" y="4162425"/>
          <p14:tracePt t="71945" x="1350963" y="4197350"/>
          <p14:tracePt t="71948" x="1360488" y="4224338"/>
          <p14:tracePt t="71961" x="1387475" y="4251325"/>
          <p14:tracePt t="71966" x="1404938" y="4321175"/>
          <p14:tracePt t="71984" x="1412875" y="4357688"/>
          <p14:tracePt t="71986" x="1439863" y="4410075"/>
          <p14:tracePt t="71998" x="1493838" y="4560888"/>
          <p14:tracePt t="72019" x="1546225" y="4745038"/>
          <p14:tracePt t="72032" x="1554163" y="4826000"/>
          <p14:tracePt t="72033" x="1573213" y="4913313"/>
          <p14:tracePt t="72045" x="1581150" y="5002213"/>
          <p14:tracePt t="72046" x="1581150" y="5064125"/>
          <p14:tracePt t="72069" x="1581150" y="5187950"/>
          <p14:tracePt t="72071" x="1581150" y="5240338"/>
          <p14:tracePt t="72082" x="1581150" y="5284788"/>
          <p14:tracePt t="72085" x="1581150" y="5319713"/>
          <p14:tracePt t="72095" x="1581150" y="5337175"/>
          <p14:tracePt t="72100" x="1581150" y="5356225"/>
          <p14:tracePt t="72110" x="1581150" y="5364163"/>
          <p14:tracePt t="73131" x="1581150" y="5356225"/>
          <p14:tracePt t="73147" x="1581150" y="5319713"/>
          <p14:tracePt t="73159" x="1581150" y="5311775"/>
          <p14:tracePt t="73161" x="1581150" y="5302250"/>
          <p14:tracePt t="73169" x="1563688" y="5276850"/>
          <p14:tracePt t="73179" x="1563688" y="5249863"/>
          <p14:tracePt t="73190" x="1554163" y="5222875"/>
          <p14:tracePt t="73195" x="1536700" y="5153025"/>
          <p14:tracePt t="73203" x="1536700" y="5126038"/>
          <p14:tracePt t="73218" x="1536700" y="5002213"/>
          <p14:tracePt t="73228" x="1536700" y="4913313"/>
          <p14:tracePt t="73233" x="1536700" y="4789488"/>
          <p14:tracePt t="73244" x="1536700" y="4648200"/>
          <p14:tracePt t="73249" x="1536700" y="4471988"/>
          <p14:tracePt t="73260" x="1536700" y="4276725"/>
          <p14:tracePt t="73265" x="1536700" y="4065588"/>
          <p14:tracePt t="73277" x="1536700" y="3844925"/>
          <p14:tracePt t="73281" x="1536700" y="3587750"/>
          <p14:tracePt t="73293" x="1536700" y="3402013"/>
          <p14:tracePt t="73297" x="1536700" y="3225800"/>
          <p14:tracePt t="73310" x="1536700" y="3084513"/>
          <p14:tracePt t="73312" x="1536700" y="2978150"/>
          <p14:tracePt t="73321" x="1536700" y="2889250"/>
          <p14:tracePt t="73328" x="1546225" y="2809875"/>
          <p14:tracePt t="73354" x="1546225" y="2784475"/>
          <p14:tracePt t="73738" x="1546225" y="2792413"/>
          <p14:tracePt t="73866" x="1546225" y="2801938"/>
          <p14:tracePt t="73882" x="1546225" y="2809875"/>
          <p14:tracePt t="74059" x="1546225" y="2827338"/>
          <p14:tracePt t="74076" x="1546225" y="2836863"/>
          <p14:tracePt t="74252" x="1546225" y="2846388"/>
          <p14:tracePt t="74265" x="1546225" y="2854325"/>
          <p14:tracePt t="74280" x="1546225" y="2871788"/>
          <p14:tracePt t="74289" x="1546225" y="2881313"/>
          <p14:tracePt t="74297" x="1536700" y="2898775"/>
          <p14:tracePt t="74307" x="1528763" y="2898775"/>
          <p14:tracePt t="74313" x="1528763" y="2908300"/>
          <p14:tracePt t="74325" x="1528763" y="2925763"/>
          <p14:tracePt t="74329" x="1528763" y="2933700"/>
          <p14:tracePt t="74336" x="1519238" y="2970213"/>
          <p14:tracePt t="74344" x="1511300" y="2995613"/>
          <p14:tracePt t="74352" x="1511300" y="3005138"/>
          <p14:tracePt t="74360" x="1501775" y="3030538"/>
          <p14:tracePt t="74373" x="1501775" y="3057525"/>
          <p14:tracePt t="74379" x="1501775" y="3101975"/>
          <p14:tracePt t="74394" x="1501775" y="3154363"/>
          <p14:tracePt t="74396" x="1474788" y="3198813"/>
          <p14:tracePt t="74402" x="1474788" y="3225800"/>
          <p14:tracePt t="74409" x="1466850" y="3260725"/>
          <p14:tracePt t="74417" x="1466850" y="3305175"/>
          <p14:tracePt t="74428" x="1466850" y="3332163"/>
          <p14:tracePt t="74435" x="1466850" y="3357563"/>
          <p14:tracePt t="74452" x="1457325" y="3419475"/>
          <p14:tracePt t="74464" x="1449388" y="3473450"/>
          <p14:tracePt t="74478" x="1449388" y="3517900"/>
          <p14:tracePt t="74481" x="1449388" y="3543300"/>
          <p14:tracePt t="74492" x="1439863" y="3570288"/>
          <p14:tracePt t="74497" x="1439863" y="3605213"/>
          <p14:tracePt t="74508" x="1439863" y="3659188"/>
          <p14:tracePt t="74513" x="1431925" y="3694113"/>
          <p14:tracePt t="74524" x="1422400" y="3721100"/>
          <p14:tracePt t="74529" x="1422400" y="3756025"/>
          <p14:tracePt t="74536" x="1412875" y="3783013"/>
          <p14:tracePt t="74545" x="1412875" y="3817938"/>
          <p14:tracePt t="74557" x="1412875" y="3852863"/>
          <p14:tracePt t="74561" x="1412875" y="3887788"/>
          <p14:tracePt t="74569" x="1412875" y="3906838"/>
          <p14:tracePt t="74577" x="1412875" y="3949700"/>
          <p14:tracePt t="74589" x="1412875" y="4003675"/>
          <p14:tracePt t="74594" x="1412875" y="4038600"/>
          <p14:tracePt t="74602" x="1412875" y="4083050"/>
          <p14:tracePt t="74610" x="1412875" y="4117975"/>
          <p14:tracePt t="74617" x="1412875" y="4189413"/>
          <p14:tracePt t="74628" x="1387475" y="4241800"/>
          <p14:tracePt t="74633" x="1377950" y="4303713"/>
          <p14:tracePt t="74641" x="1360488" y="4375150"/>
          <p14:tracePt t="74649" x="1350963" y="4437063"/>
          <p14:tracePt t="74661" x="1343025" y="4489450"/>
          <p14:tracePt t="74664" x="1343025" y="4560888"/>
          <p14:tracePt t="74677" x="1325563" y="4603750"/>
          <p14:tracePt t="74680" x="1325563" y="4648200"/>
          <p14:tracePt t="74690" x="1308100" y="4684713"/>
          <p14:tracePt t="74697" x="1308100" y="4745038"/>
          <p14:tracePt t="74710" x="1298575" y="4781550"/>
          <p14:tracePt t="74712" x="1290638" y="4806950"/>
          <p14:tracePt t="74720" x="1281113" y="4843463"/>
          <p14:tracePt t="74728" x="1263650" y="4895850"/>
          <p14:tracePt t="74736" x="1263650" y="4905375"/>
          <p14:tracePt t="74745" x="1263650" y="4922838"/>
          <p14:tracePt t="74762" x="1254125" y="4949825"/>
          <p14:tracePt t="74790" x="1254125" y="4975225"/>
          <p14:tracePt t="74808" x="1254125" y="4984750"/>
          <p14:tracePt t="75391" x="1263650" y="4975225"/>
          <p14:tracePt t="75411" x="1271588" y="4957763"/>
          <p14:tracePt t="75420" x="1271588" y="4949825"/>
          <p14:tracePt t="78019" x="1271588" y="4940300"/>
          <p14:tracePt t="78034" x="1271588" y="4878388"/>
          <p14:tracePt t="78043" x="1271588" y="4860925"/>
          <p14:tracePt t="78049" x="1271588" y="4826000"/>
          <p14:tracePt t="78060" x="1281113" y="4737100"/>
          <p14:tracePt t="78065" x="1298575" y="4613275"/>
          <p14:tracePt t="78078" x="1308100" y="4489450"/>
          <p14:tracePt t="78080" x="1325563" y="4348163"/>
          <p14:tracePt t="78094" x="1325563" y="4224338"/>
          <p14:tracePt t="78097" x="1325563" y="4083050"/>
          <p14:tracePt t="78109" x="1325563" y="3924300"/>
          <p14:tracePt t="78113" x="1325563" y="3783013"/>
          <p14:tracePt t="78125" x="1325563" y="3641725"/>
          <p14:tracePt t="78130" x="1325563" y="3500438"/>
          <p14:tracePt t="78139" x="1325563" y="3394075"/>
          <p14:tracePt t="78145" x="1325563" y="3305175"/>
          <p14:tracePt t="78157" x="1325563" y="3216275"/>
          <p14:tracePt t="78161" x="1325563" y="3146425"/>
          <p14:tracePt t="78175" x="1325563" y="3111500"/>
          <p14:tracePt t="78177" x="1325563" y="3067050"/>
          <p14:tracePt t="78185" x="1325563" y="3057525"/>
          <p14:tracePt t="78700" x="1325563" y="3067050"/>
          <p14:tracePt t="78711" x="1325563" y="3074988"/>
          <p14:tracePt t="78720" x="1325563" y="3101975"/>
          <p14:tracePt t="78731" x="1333500" y="3111500"/>
          <p14:tracePt t="78742" x="1333500" y="3128963"/>
          <p14:tracePt t="78745" x="1343025" y="3136900"/>
          <p14:tracePt t="78757" x="1343025" y="3146425"/>
          <p14:tracePt t="78761" x="1360488" y="3173413"/>
          <p14:tracePt t="78775" x="1370013" y="3181350"/>
          <p14:tracePt t="78777" x="1377950" y="3190875"/>
          <p14:tracePt t="78857" x="1377950" y="3198813"/>
          <p14:tracePt t="78894" x="1377950" y="3208338"/>
          <p14:tracePt t="78909" x="1377950" y="3216275"/>
          <p14:tracePt t="78925" x="1387475" y="3235325"/>
          <p14:tracePt t="78934" x="1387475" y="3243263"/>
          <p14:tracePt t="78943" x="1395413" y="3252788"/>
          <p14:tracePt t="79053" x="1404938" y="3260725"/>
          <p14:tracePt t="79647" x="1412875" y="3278188"/>
          <p14:tracePt t="79663" x="1412875" y="3314700"/>
          <p14:tracePt t="79670" x="1412875" y="3322638"/>
          <p14:tracePt t="79680" x="1412875" y="3340100"/>
          <p14:tracePt t="79684" x="1412875" y="3349625"/>
          <p14:tracePt t="79694" x="1412875" y="3367088"/>
          <p14:tracePt t="79704" x="1422400" y="3402013"/>
          <p14:tracePt t="79710" x="1422400" y="3419475"/>
          <p14:tracePt t="79726" x="1422400" y="3429000"/>
          <p14:tracePt t="79747" x="1431925" y="3473450"/>
          <p14:tracePt t="79760" x="1431925" y="3490913"/>
          <p14:tracePt t="79765" x="1431925" y="3500438"/>
          <p14:tracePt t="79776" x="1431925" y="3517900"/>
          <p14:tracePt t="79781" x="1431925" y="3525838"/>
          <p14:tracePt t="79797" x="1439863" y="3543300"/>
          <p14:tracePt t="79810" x="1439863" y="3552825"/>
          <p14:tracePt t="79813" x="1439863" y="3579813"/>
          <p14:tracePt t="79825" x="1439863" y="3605213"/>
          <p14:tracePt t="79829" x="1449388" y="3641725"/>
          <p14:tracePt t="79841" x="1457325" y="3667125"/>
          <p14:tracePt t="79845" x="1466850" y="3721100"/>
          <p14:tracePt t="79855" x="1484313" y="3773488"/>
          <p14:tracePt t="79861" x="1493838" y="3808413"/>
          <p14:tracePt t="79874" x="1511300" y="3835400"/>
          <p14:tracePt t="79877" x="1519238" y="3879850"/>
          <p14:tracePt t="79890" x="1519238" y="3897313"/>
          <p14:tracePt t="79892" x="1519238" y="3924300"/>
          <p14:tracePt t="79900" x="1536700" y="3976688"/>
          <p14:tracePt t="79909" x="1546225" y="4003675"/>
          <p14:tracePt t="79935" x="1546225" y="4048125"/>
          <p14:tracePt t="79953" x="1546225" y="4073525"/>
          <p14:tracePt t="79964" x="1546225" y="4083050"/>
          <p14:tracePt t="79980" x="1554163" y="4117975"/>
          <p14:tracePt t="80343" x="1554163" y="4110038"/>
          <p14:tracePt t="80367" x="1554163" y="4056063"/>
          <p14:tracePt t="80377" x="1554163" y="4003675"/>
          <p14:tracePt t="80380" x="1554163" y="3968750"/>
          <p14:tracePt t="80393" x="1554163" y="3924300"/>
          <p14:tracePt t="80397" x="1554163" y="3870325"/>
          <p14:tracePt t="80409" x="1554163" y="3844925"/>
          <p14:tracePt t="80413" x="1554163" y="3817938"/>
          <p14:tracePt t="80425" x="1554163" y="3773488"/>
          <p14:tracePt t="80429" x="1554163" y="3738563"/>
          <p14:tracePt t="80442" x="1546225" y="3694113"/>
          <p14:tracePt t="80444" x="1536700" y="3659188"/>
          <p14:tracePt t="80467" x="1519238" y="3587750"/>
          <p14:tracePt t="80479" x="1511300" y="3552825"/>
          <p14:tracePt t="80481" x="1501775" y="3535363"/>
          <p14:tracePt t="80491" x="1501775" y="3508375"/>
          <p14:tracePt t="80492" x="1501775" y="3490913"/>
          <p14:tracePt t="80504" x="1501775" y="3473450"/>
          <p14:tracePt t="81088" x="1501775" y="3463925"/>
          <p14:tracePt t="81107" x="1501775" y="3455988"/>
          <p14:tracePt t="81117" x="1501775" y="3429000"/>
          <p14:tracePt t="81127" x="1493838" y="3411538"/>
          <p14:tracePt t="81133" x="1493838" y="3367088"/>
          <p14:tracePt t="81141" x="1484313" y="3349625"/>
          <p14:tracePt t="81159" x="1466850" y="3314700"/>
          <p14:tracePt t="81161" x="1466850" y="3270250"/>
          <p14:tracePt t="81164" x="1466850" y="3235325"/>
          <p14:tracePt t="81176" x="1449388" y="3190875"/>
          <p14:tracePt t="81180" x="1439863" y="3146425"/>
          <p14:tracePt t="81191" x="1439863" y="3119438"/>
          <p14:tracePt t="81197" x="1431925" y="3111500"/>
          <p14:tracePt t="81208" x="1431925" y="3084513"/>
          <p14:tracePt t="81213" x="1422400" y="3057525"/>
          <p14:tracePt t="81225" x="1422400" y="3049588"/>
          <p14:tracePt t="81709" x="1422400" y="3067050"/>
          <p14:tracePt t="81729" x="1422400" y="3092450"/>
          <p14:tracePt t="81741" x="1422400" y="3101975"/>
          <p14:tracePt t="81746" x="1422400" y="3111500"/>
          <p14:tracePt t="81758" x="1422400" y="3119438"/>
          <p14:tracePt t="81760" x="1422400" y="3136900"/>
          <p14:tracePt t="81772" x="1422400" y="3163888"/>
          <p14:tracePt t="81777" x="1422400" y="3173413"/>
          <p14:tracePt t="81790" x="1422400" y="3198813"/>
          <p14:tracePt t="81793" x="1422400" y="3208338"/>
          <p14:tracePt t="81816" x="1422400" y="3278188"/>
          <p14:tracePt t="81828" x="1422400" y="3314700"/>
          <p14:tracePt t="81840" x="1422400" y="3357563"/>
          <p14:tracePt t="81842" x="1422400" y="3394075"/>
          <p14:tracePt t="81859" x="1422400" y="3446463"/>
          <p14:tracePt t="81861" x="1422400" y="3490913"/>
          <p14:tracePt t="81865" x="1422400" y="3543300"/>
          <p14:tracePt t="81876" x="1422400" y="3614738"/>
          <p14:tracePt t="81881" x="1422400" y="3684588"/>
          <p14:tracePt t="81891" x="1422400" y="3808413"/>
          <p14:tracePt t="81899" x="1422400" y="3914775"/>
          <p14:tracePt t="81920" x="1422400" y="4162425"/>
          <p14:tracePt t="81929" x="1422400" y="4445000"/>
          <p14:tracePt t="81942" x="1422400" y="4603750"/>
          <p14:tracePt t="81944" x="1439863" y="4745038"/>
          <p14:tracePt t="81957" x="1466850" y="4887913"/>
          <p14:tracePt t="81962" x="1501775" y="5019675"/>
          <p14:tracePt t="81981" x="1528763" y="5126038"/>
          <p14:tracePt t="81982" x="1554163" y="5222875"/>
          <p14:tracePt t="81995" x="1590675" y="5356225"/>
          <p14:tracePt t="82008" x="1590675" y="5373688"/>
          <p14:tracePt t="82009" x="1598613" y="5399088"/>
          <p14:tracePt t="82021" x="1598613" y="5443538"/>
          <p14:tracePt t="82024" x="1608138" y="5461000"/>
          <p14:tracePt t="82051" x="1616075" y="5497513"/>
          <p14:tracePt t="82063" x="1616075" y="5505450"/>
          <p14:tracePt t="82292" x="1625600" y="5505450"/>
          <p14:tracePt t="82317" x="1660525" y="5505450"/>
          <p14:tracePt t="82329" x="1757363" y="5487988"/>
          <p14:tracePt t="82341" x="1793875" y="5480050"/>
          <p14:tracePt t="82345" x="1828800" y="5480050"/>
          <p14:tracePt t="82357" x="1908175" y="5470525"/>
          <p14:tracePt t="82361" x="2032000" y="5435600"/>
          <p14:tracePt t="82373" x="2163763" y="5408613"/>
          <p14:tracePt t="82378" x="2341563" y="5381625"/>
          <p14:tracePt t="82389" x="2535238" y="5346700"/>
          <p14:tracePt t="82393" x="2782888" y="5294313"/>
          <p14:tracePt t="82406" x="3127375" y="5257800"/>
          <p14:tracePt t="82409" x="3543300" y="5187950"/>
          <p14:tracePt t="82420" x="4064000" y="5116513"/>
          <p14:tracePt t="82425" x="4549775" y="5046663"/>
          <p14:tracePt t="82441" x="5035550" y="4984750"/>
          <p14:tracePt t="82443" x="5513388" y="4930775"/>
          <p14:tracePt t="82458" x="5999163" y="4868863"/>
          <p14:tracePt t="82460" x="6388100" y="4799013"/>
          <p14:tracePt t="82471" x="6802438" y="4737100"/>
          <p14:tracePt t="82475" x="7156450" y="4648200"/>
          <p14:tracePt t="82481" x="7508875" y="4568825"/>
          <p14:tracePt t="82489" x="7835900" y="4489450"/>
          <p14:tracePt t="82497" x="8162925" y="4365625"/>
          <p14:tracePt t="82508" x="8428038" y="4268788"/>
          <p14:tracePt t="82513" x="8666163" y="4162425"/>
          <p14:tracePt t="82525" x="8826500" y="4083050"/>
          <p14:tracePt t="82529" x="8975725" y="4011613"/>
          <p14:tracePt t="82542" x="9091613" y="3924300"/>
          <p14:tracePt t="82544" x="9170988" y="3862388"/>
          <p14:tracePt t="82558" x="9240838" y="3773488"/>
          <p14:tracePt t="82561" x="9275763" y="3703638"/>
          <p14:tracePt t="82573" x="9320213" y="3622675"/>
          <p14:tracePt t="82577" x="9329738" y="3562350"/>
          <p14:tracePt t="82589" x="9337675" y="3490913"/>
          <p14:tracePt t="82593" x="9337675" y="3419475"/>
          <p14:tracePt t="82606" x="9337675" y="3349625"/>
          <p14:tracePt t="82608" x="9337675" y="3260725"/>
          <p14:tracePt t="82622" x="9337675" y="3181350"/>
          <p14:tracePt t="82625" x="9337675" y="3074988"/>
          <p14:tracePt t="82633" x="9312275" y="2987675"/>
          <p14:tracePt t="82641" x="9267825" y="2889250"/>
          <p14:tracePt t="82650" x="9232900" y="2809875"/>
          <p14:tracePt t="82658" x="9188450" y="2730500"/>
          <p14:tracePt t="82674" x="9126538" y="2651125"/>
          <p14:tracePt t="82676" x="9072563" y="2589213"/>
          <p14:tracePt t="82681" x="9020175" y="2536825"/>
          <p14:tracePt t="82708" x="8913813" y="2457450"/>
          <p14:tracePt t="82709" x="8869363" y="2430463"/>
          <p14:tracePt t="82712" x="8809038" y="2413000"/>
          <p14:tracePt t="82726" x="8755063" y="2395538"/>
          <p14:tracePt t="82728" x="8693150" y="2386013"/>
          <p14:tracePt t="82742" x="8623300" y="2386013"/>
          <p14:tracePt t="82744" x="8569325" y="2386013"/>
          <p14:tracePt t="82764" x="8393113" y="2386013"/>
          <p14:tracePt t="82779" x="8216900" y="2386013"/>
          <p14:tracePt t="82786" x="8110538" y="2386013"/>
          <p14:tracePt t="82794" x="8004175" y="2386013"/>
          <p14:tracePt t="82807" x="7897813" y="2386013"/>
          <p14:tracePt t="82808" x="7800975" y="2386013"/>
          <p14:tracePt t="82833" x="7642225" y="2386013"/>
          <p14:tracePt t="82845" x="7589838" y="2386013"/>
          <p14:tracePt t="82846" x="7535863" y="2386013"/>
          <p14:tracePt t="82857" x="7491413" y="2378075"/>
          <p14:tracePt t="82858" x="7456488" y="2368550"/>
          <p14:tracePt t="82912" x="7446963" y="2368550"/>
          <p14:tracePt t="82939" x="7446963" y="2395538"/>
          <p14:tracePt t="82960" x="7466013" y="2430463"/>
          <p14:tracePt t="82961" x="7473950" y="2465388"/>
          <p14:tracePt t="82974" x="7473950" y="2482850"/>
          <p14:tracePt t="82978" x="7491413" y="2519363"/>
          <p14:tracePt t="82985" x="7500938" y="2527300"/>
          <p14:tracePt t="82993" x="7508875" y="2554288"/>
          <p14:tracePt t="83004" x="7518400" y="2562225"/>
          <p14:tracePt t="83008" x="7527925" y="2571750"/>
          <p14:tracePt t="83035" x="7535863" y="2581275"/>
          <p14:tracePt t="83046" x="7545388" y="2581275"/>
          <p14:tracePt t="83555" x="7597775" y="2581275"/>
          <p14:tracePt t="83579" x="7739063" y="2519363"/>
          <p14:tracePt t="83589" x="7766050" y="2509838"/>
          <p14:tracePt t="83594" x="7810500" y="2492375"/>
          <p14:tracePt t="83601" x="7872413" y="2474913"/>
          <p14:tracePt t="83609" x="7942263" y="2447925"/>
          <p14:tracePt t="83623" x="8004175" y="2420938"/>
          <p14:tracePt t="83625" x="8066088" y="2395538"/>
          <p14:tracePt t="83641" x="8128000" y="2359025"/>
          <p14:tracePt t="83643" x="8145463" y="2351088"/>
          <p14:tracePt t="83654" x="8162925" y="2333625"/>
          <p14:tracePt t="83658" x="8172450" y="2324100"/>
          <p14:tracePt t="83669" x="8189913" y="2316163"/>
          <p14:tracePt t="83675" x="8199438" y="2316163"/>
          <p14:tracePt t="83827" x="8180388" y="2316163"/>
          <p14:tracePt t="83853" x="8137525" y="2333625"/>
          <p14:tracePt t="83856" x="8128000" y="2351088"/>
          <p14:tracePt t="83858" x="8101013" y="2359025"/>
          <p14:tracePt t="83875" x="8066088" y="2368550"/>
          <p14:tracePt t="83877" x="8048625" y="2378075"/>
          <p14:tracePt t="83885" x="8004175" y="2395538"/>
          <p14:tracePt t="83895" x="7969250" y="2403475"/>
          <p14:tracePt t="83897" x="7934325" y="2413000"/>
          <p14:tracePt t="83908" x="7907338" y="2430463"/>
          <p14:tracePt t="83913" x="7872413" y="2438400"/>
          <p14:tracePt t="83924" x="7827963" y="2447925"/>
          <p14:tracePt t="83929" x="7766050" y="2457450"/>
          <p14:tracePt t="83940" x="7748588" y="2465388"/>
          <p14:tracePt t="83945" x="7712075" y="2465388"/>
          <p14:tracePt t="83957" x="7694613" y="2465388"/>
          <p14:tracePt t="83961" x="7669213" y="2465388"/>
          <p14:tracePt t="83970" x="7650163" y="2465388"/>
          <p14:tracePt t="83977" x="7624763" y="2465388"/>
          <p14:tracePt t="83989" x="7607300" y="2465388"/>
          <p14:tracePt t="83992" x="7597775" y="2465388"/>
          <p14:tracePt t="84022" x="7570788" y="2465388"/>
          <p14:tracePt t="84036" x="7562850" y="2465388"/>
          <p14:tracePt t="84203" x="7580313" y="2465388"/>
          <p14:tracePt t="84230" x="7632700" y="2465388"/>
          <p14:tracePt t="84256" x="7731125" y="2465388"/>
          <p14:tracePt t="84265" x="7756525" y="2465388"/>
          <p14:tracePt t="84277" x="7853363" y="2447925"/>
          <p14:tracePt t="84281" x="7880350" y="2438400"/>
          <p14:tracePt t="84290" x="7907338" y="2438400"/>
          <p14:tracePt t="84297" x="7951788" y="2420938"/>
          <p14:tracePt t="84307" x="7996238" y="2403475"/>
          <p14:tracePt t="84314" x="8031163" y="2395538"/>
          <p14:tracePt t="84332" x="8093075" y="2359025"/>
          <p14:tracePt t="84342" x="8101013" y="2359025"/>
          <p14:tracePt t="84366" x="8110538" y="2351088"/>
          <p14:tracePt t="84378" x="8118475" y="2341563"/>
          <p14:tracePt t="84500" x="8118475" y="2333625"/>
          <p14:tracePt t="84527" x="8118475" y="2324100"/>
          <p14:tracePt t="84911" x="8118475" y="2316163"/>
          <p14:tracePt t="86352" x="8093075" y="2316163"/>
          <p14:tracePt t="86369" x="8056563" y="2316163"/>
          <p14:tracePt t="86377" x="8031163" y="2316163"/>
          <p14:tracePt t="86391" x="7977188" y="2316163"/>
          <p14:tracePt t="86393" x="7907338" y="2316163"/>
          <p14:tracePt t="86396" x="7835900" y="2316163"/>
          <p14:tracePt t="86406" x="7766050" y="2316163"/>
          <p14:tracePt t="86413" x="7721600" y="2324100"/>
          <p14:tracePt t="86421" x="7650163" y="2324100"/>
          <p14:tracePt t="86429" x="7535863" y="2359025"/>
          <p14:tracePt t="86439" x="7429500" y="2403475"/>
          <p14:tracePt t="86445" x="7280275" y="2465388"/>
          <p14:tracePt t="86455" x="7121525" y="2519363"/>
          <p14:tracePt t="86460" x="6970713" y="2598738"/>
          <p14:tracePt t="86474" x="6819900" y="2668588"/>
          <p14:tracePt t="86477" x="6696075" y="2722563"/>
          <p14:tracePt t="86490" x="6564313" y="2801938"/>
          <p14:tracePt t="86493" x="6450013" y="2871788"/>
          <p14:tracePt t="86505" x="6334125" y="2943225"/>
          <p14:tracePt t="86509" x="6237288" y="2995613"/>
          <p14:tracePt t="86522" x="6140450" y="3049588"/>
          <p14:tracePt t="86525" x="6043613" y="3101975"/>
          <p14:tracePt t="86540" x="5964238" y="3154363"/>
          <p14:tracePt t="86542" x="5902325" y="3208338"/>
          <p14:tracePt t="86548" x="5840413" y="3243263"/>
          <p14:tracePt t="86556" x="5795963" y="3278188"/>
          <p14:tracePt t="86581" x="5734050" y="3332163"/>
          <p14:tracePt t="86594" x="5689600" y="3376613"/>
          <p14:tracePt t="86618" x="5654675" y="3402013"/>
          <p14:tracePt t="86630" x="5645150" y="3411538"/>
          <p14:tracePt t="86641" x="5645150" y="3419475"/>
          <p14:tracePt t="86653" x="5637213" y="3429000"/>
          <p14:tracePt t="86682" x="5627688" y="3438525"/>
          <p14:tracePt t="86694" x="5618163" y="3438525"/>
          <p14:tracePt t="86707" x="5610225" y="3438525"/>
          <p14:tracePt t="86708" x="5575300" y="3438525"/>
          <p14:tracePt t="86735" x="5476875" y="3438525"/>
          <p14:tracePt t="86749" x="5389563" y="3438525"/>
          <p14:tracePt t="86758" x="5310188" y="3419475"/>
          <p14:tracePt t="86782" x="5151438" y="3384550"/>
          <p14:tracePt t="86793" x="5080000" y="3376613"/>
          <p14:tracePt t="86806" x="4973638" y="3357563"/>
          <p14:tracePt t="86807" x="4876800" y="3349625"/>
          <p14:tracePt t="86815" x="4787900" y="3349625"/>
          <p14:tracePt t="86832" x="4611688" y="3349625"/>
          <p14:tracePt t="86842" x="4541838" y="3349625"/>
          <p14:tracePt t="86844" x="4470400" y="3349625"/>
          <p14:tracePt t="86866" x="4338638" y="3349625"/>
          <p14:tracePt t="86879" x="4214813" y="3419475"/>
          <p14:tracePt t="86890" x="4170363" y="3446463"/>
          <p14:tracePt t="86892" x="4108450" y="3481388"/>
          <p14:tracePt t="86906" x="4064000" y="3517900"/>
          <p14:tracePt t="86908" x="4029075" y="3535363"/>
          <p14:tracePt t="86930" x="3984625" y="3579813"/>
          <p14:tracePt t="86933" x="3940175" y="3605213"/>
          <p14:tracePt t="86944" x="3922713" y="3614738"/>
          <p14:tracePt t="86955" x="3887788" y="3632200"/>
          <p14:tracePt t="86957" x="3878263" y="3641725"/>
          <p14:tracePt t="86982" x="3851275" y="3659188"/>
          <p14:tracePt t="86996" x="3833813" y="3659188"/>
          <p14:tracePt t="87007" x="3816350" y="3667125"/>
          <p14:tracePt t="87012" x="3808413" y="3667125"/>
          <p14:tracePt t="87023" x="3798888" y="3676650"/>
          <p14:tracePt t="87052" x="3781425" y="3684588"/>
          <p14:tracePt t="87101" x="3771900" y="3684588"/>
          <p14:tracePt t="87118" x="3754438" y="3684588"/>
          <p14:tracePt t="87183" x="3746500" y="3684588"/>
          <p14:tracePt t="87212" x="3719513" y="3684588"/>
          <p14:tracePt t="87232" x="3675063" y="3694113"/>
          <p14:tracePt t="87241" x="3622675" y="3703638"/>
          <p14:tracePt t="87245" x="3586163" y="3721100"/>
          <p14:tracePt t="87254" x="3543300" y="3729038"/>
          <p14:tracePt t="87261" x="3516313" y="3738563"/>
          <p14:tracePt t="87273" x="3444875" y="3773488"/>
          <p14:tracePt t="87277" x="3402013" y="3783013"/>
          <p14:tracePt t="87290" x="3375025" y="3783013"/>
          <p14:tracePt t="87292" x="3330575" y="3790950"/>
          <p14:tracePt t="87306" x="3260725" y="3817938"/>
          <p14:tracePt t="87308" x="3216275" y="3827463"/>
          <p14:tracePt t="87322" x="3154363" y="3852863"/>
          <p14:tracePt t="87325" x="3127375" y="3852863"/>
          <p14:tracePt t="87339" x="3082925" y="3852863"/>
          <p14:tracePt t="87341" x="3057525" y="3862388"/>
          <p14:tracePt t="87355" x="3048000" y="3862388"/>
          <p14:tracePt t="87356" x="3038475" y="3862388"/>
          <p14:tracePt t="87372" x="3030538" y="3862388"/>
          <p14:tracePt t="87373" x="3021013" y="3862388"/>
          <p14:tracePt t="87659" x="3003550" y="3879850"/>
          <p14:tracePt t="87686" x="2995613" y="3887788"/>
          <p14:tracePt t="90558" x="2995613" y="3914775"/>
          <p14:tracePt t="90573" x="3030538" y="3986213"/>
          <p14:tracePt t="90581" x="3038475" y="4011613"/>
          <p14:tracePt t="90589" x="3082925" y="4083050"/>
          <p14:tracePt t="90603" x="3082925" y="4152900"/>
          <p14:tracePt t="90606" x="3109913" y="4197350"/>
          <p14:tracePt t="90632" x="3136900" y="4338638"/>
          <p14:tracePt t="90644" x="3136900" y="4392613"/>
          <p14:tracePt t="90657" x="3144838" y="4410075"/>
          <p14:tracePt t="90660" x="3154363" y="4427538"/>
          <p14:tracePt t="90671" x="3154363" y="4445000"/>
          <p14:tracePt t="90699" x="3154363" y="4454525"/>
          <p14:tracePt t="91070" x="3154363" y="4462463"/>
          <p14:tracePt t="91090" x="3154363" y="4498975"/>
          <p14:tracePt t="91103" x="3154363" y="4586288"/>
          <p14:tracePt t="91111" x="3154363" y="4613275"/>
          <p14:tracePt t="91122" x="3144838" y="4665663"/>
          <p14:tracePt t="91125" x="3136900" y="4710113"/>
          <p14:tracePt t="91136" x="3136900" y="4737100"/>
          <p14:tracePt t="91141" x="3127375" y="4764088"/>
          <p14:tracePt t="91154" x="3127375" y="4799013"/>
          <p14:tracePt t="91157" x="3119438" y="4816475"/>
          <p14:tracePt t="91168" x="3100388" y="4833938"/>
          <p14:tracePt t="91173" x="3100388" y="4843463"/>
          <p14:tracePt t="91812" x="3100388" y="4826000"/>
          <p14:tracePt t="91830" x="3100388" y="4772025"/>
          <p14:tracePt t="91832" x="3100388" y="4727575"/>
          <p14:tracePt t="91842" x="3100388" y="4665663"/>
          <p14:tracePt t="91855" x="3100388" y="4640263"/>
          <p14:tracePt t="91857" x="3100388" y="4586288"/>
          <p14:tracePt t="91871" x="3100388" y="4506913"/>
          <p14:tracePt t="91873" x="3100388" y="4419600"/>
          <p14:tracePt t="91887" x="3100388" y="4348163"/>
          <p14:tracePt t="91889" x="3100388" y="4241800"/>
          <p14:tracePt t="91903" x="3100388" y="4152900"/>
          <p14:tracePt t="91905" x="3100388" y="4065588"/>
          <p14:tracePt t="91913" x="3100388" y="3994150"/>
          <p14:tracePt t="91920" x="3100388" y="3941763"/>
          <p14:tracePt t="91945" x="3100388" y="3808413"/>
          <p14:tracePt t="91955" x="3100388" y="3773488"/>
          <p14:tracePt t="91956" x="3100388" y="3746500"/>
          <p14:tracePt t="91963" x="3100388" y="3729038"/>
          <p14:tracePt t="91978" x="3100388" y="3703638"/>
          <p14:tracePt t="91990" x="3100388" y="3684588"/>
          <p14:tracePt t="91992" x="3100388" y="3676650"/>
          <p14:tracePt t="92003" x="3092450" y="3659188"/>
          <p14:tracePt t="92030" x="3082925" y="3649663"/>
          <p14:tracePt t="92226" x="3074988" y="3649663"/>
          <p14:tracePt t="92255" x="3074988" y="3738563"/>
          <p14:tracePt t="92261" x="3074988" y="3773488"/>
          <p14:tracePt t="92271" x="3074988" y="3844925"/>
          <p14:tracePt t="92273" x="3074988" y="3897313"/>
          <p14:tracePt t="92280" x="3074988" y="3941763"/>
          <p14:tracePt t="92288" x="3074988" y="4003675"/>
          <p14:tracePt t="92296" x="3074988" y="4065588"/>
          <p14:tracePt t="92305" x="3100388" y="4110038"/>
          <p14:tracePt t="92313" x="3100388" y="4162425"/>
          <p14:tracePt t="92323" x="3100388" y="4233863"/>
          <p14:tracePt t="92337" x="3109913" y="4276725"/>
          <p14:tracePt t="92338" x="3119438" y="4313238"/>
          <p14:tracePt t="92353" x="3127375" y="4348163"/>
          <p14:tracePt t="92355" x="3127375" y="4365625"/>
          <p14:tracePt t="92361" x="3127375" y="4392613"/>
          <p14:tracePt t="92371" x="3127375" y="4400550"/>
          <p14:tracePt t="92376" x="3136900" y="4419600"/>
          <p14:tracePt t="92389" x="3136900" y="4437063"/>
          <p14:tracePt t="92392" x="3136900" y="4445000"/>
          <p14:tracePt t="92405" x="3136900" y="4454525"/>
          <p14:tracePt t="92409" x="3136900" y="4462463"/>
          <p14:tracePt t="92421" x="3136900" y="4471988"/>
          <p14:tracePt t="92425" x="3136900" y="4479925"/>
          <p14:tracePt t="92438" x="3136900" y="4489450"/>
          <p14:tracePt t="92441" x="3136900" y="4498975"/>
          <p14:tracePt t="92454" x="3136900" y="4506913"/>
          <p14:tracePt t="92457" x="3136900" y="4516438"/>
          <p14:tracePt t="92471" x="3144838" y="4533900"/>
          <p14:tracePt t="92472" x="3144838" y="4551363"/>
          <p14:tracePt t="92496" x="3144838" y="4568825"/>
          <p14:tracePt t="92513" x="3144838" y="4578350"/>
          <p14:tracePt t="92522" x="3144838" y="4586288"/>
          <p14:tracePt t="92530" x="3144838" y="4595813"/>
          <p14:tracePt t="92536" x="3154363" y="4603750"/>
          <p14:tracePt t="92565" x="3154363" y="4622800"/>
          <p14:tracePt t="92576" x="3154363" y="4630738"/>
          <p14:tracePt t="92588" x="3154363" y="4640263"/>
          <p14:tracePt t="92592" x="3154363" y="4648200"/>
          <p14:tracePt t="92608" x="3154363" y="4665663"/>
          <p14:tracePt t="92620" x="3154363" y="4675188"/>
          <p14:tracePt t="92637" x="3154363" y="4684713"/>
          <p14:tracePt t="92664" x="3154363" y="4702175"/>
          <p14:tracePt t="92666" x="3154363" y="4710113"/>
          <p14:tracePt t="92677" x="3154363" y="4719638"/>
          <p14:tracePt t="92689" x="3154363" y="4727575"/>
          <p14:tracePt t="92717" x="3154363" y="4737100"/>
          <p14:tracePt t="92754" x="3154363" y="4745038"/>
          <p14:tracePt t="93035" x="3154363" y="4737100"/>
          <p14:tracePt t="93060" x="3154363" y="4692650"/>
          <p14:tracePt t="93075" x="3154363" y="4551363"/>
          <p14:tracePt t="93081" x="3154363" y="4479925"/>
          <p14:tracePt t="93089" x="3154363" y="4427538"/>
          <p14:tracePt t="93104" x="3154363" y="4357688"/>
          <p14:tracePt t="93105" x="3154363" y="4276725"/>
          <p14:tracePt t="93120" x="3154363" y="4171950"/>
          <p14:tracePt t="93130" x="3154363" y="4117975"/>
          <p14:tracePt t="93137" x="3154363" y="4092575"/>
          <p14:tracePt t="93153" x="3136900" y="4038600"/>
          <p14:tracePt t="93154" x="3136900" y="4021138"/>
          <p14:tracePt t="93161" x="3136900" y="3994150"/>
          <p14:tracePt t="93169" x="3136900" y="3959225"/>
          <p14:tracePt t="93177" x="3127375" y="3932238"/>
          <p14:tracePt t="93189" x="3127375" y="3924300"/>
          <p14:tracePt t="93193" x="3127375" y="3914775"/>
          <p14:tracePt t="93204" x="3119438" y="3887788"/>
          <p14:tracePt t="93209" x="3119438" y="3870325"/>
          <p14:tracePt t="93225" x="3100388" y="3862388"/>
          <p14:tracePt t="93241" x="3100388" y="3844925"/>
          <p14:tracePt t="93252" x="3100388" y="3835400"/>
          <p14:tracePt t="94032" x="3100388" y="3897313"/>
          <p14:tracePt t="94050" x="3100388" y="3986213"/>
          <p14:tracePt t="94059" x="3136900" y="4048125"/>
          <p14:tracePt t="94061" x="3144838" y="4110038"/>
          <p14:tracePt t="94072" x="3162300" y="4179888"/>
          <p14:tracePt t="94077" x="3171825" y="4259263"/>
          <p14:tracePt t="94089" x="3171825" y="4330700"/>
          <p14:tracePt t="94092" x="3179763" y="4400550"/>
          <p14:tracePt t="94104" x="3198813" y="4479925"/>
          <p14:tracePt t="94109" x="3206750" y="4533900"/>
          <p14:tracePt t="94120" x="3206750" y="4603750"/>
          <p14:tracePt t="94126" x="3216275" y="4648200"/>
          <p14:tracePt t="94137" x="3241675" y="4710113"/>
          <p14:tracePt t="94141" x="3241675" y="4737100"/>
          <p14:tracePt t="94152" x="3241675" y="4764088"/>
          <p14:tracePt t="94157" x="3241675" y="4772025"/>
          <p14:tracePt t="94170" x="3260725" y="4789488"/>
          <p14:tracePt t="94173" x="3260725" y="4799013"/>
          <p14:tracePt t="94464" x="3268663" y="4806950"/>
          <p14:tracePt t="94488" x="3286125" y="4806950"/>
          <p14:tracePt t="94505" x="3348038" y="4806950"/>
          <p14:tracePt t="94512" x="3375025" y="4806950"/>
          <p14:tracePt t="94522" x="3409950" y="4806950"/>
          <p14:tracePt t="94525" x="3444875" y="4806950"/>
          <p14:tracePt t="94537" x="3481388" y="4789488"/>
          <p14:tracePt t="94541" x="3533775" y="4745038"/>
          <p14:tracePt t="94554" x="3578225" y="4710113"/>
          <p14:tracePt t="94556" x="3640138" y="4648200"/>
          <p14:tracePt t="94568" x="3692525" y="4578350"/>
          <p14:tracePt t="94573" x="3719513" y="4533900"/>
          <p14:tracePt t="94585" x="3736975" y="4479925"/>
          <p14:tracePt t="94589" x="3763963" y="4400550"/>
          <p14:tracePt t="94604" x="3789363" y="4303713"/>
          <p14:tracePt t="94605" x="3808413" y="4197350"/>
          <p14:tracePt t="94612" x="3808413" y="4092575"/>
          <p14:tracePt t="94621" x="3808413" y="3968750"/>
          <p14:tracePt t="94648" x="3798888" y="3738563"/>
          <p14:tracePt t="94661" x="3771900" y="3684588"/>
          <p14:tracePt t="94669" x="3754438" y="3667125"/>
          <p14:tracePt t="94679" x="3746500" y="3659188"/>
          <p14:tracePt t="94698" x="3736975" y="3649663"/>
          <p14:tracePt t="94713" x="3719513" y="3649663"/>
          <p14:tracePt t="94723" x="3709988" y="3649663"/>
          <p14:tracePt t="94735" x="3692525" y="3649663"/>
          <p14:tracePt t="94740" x="3684588" y="3649663"/>
          <p14:tracePt t="94756" x="3675063" y="3649663"/>
          <p14:tracePt t="94769" x="3657600" y="3649663"/>
          <p14:tracePt t="94772" x="3648075" y="3659188"/>
          <p14:tracePt t="94803" x="3622675" y="3694113"/>
          <p14:tracePt t="94816" x="3605213" y="3729038"/>
          <p14:tracePt t="94825" x="3605213" y="3738563"/>
          <p14:tracePt t="94838" x="3605213" y="3765550"/>
          <p14:tracePt t="94865" x="3605213" y="3773488"/>
          <p14:tracePt t="95007" x="3605213" y="3790950"/>
          <p14:tracePt t="95040" x="3630613" y="3835400"/>
          <p14:tracePt t="95057" x="3675063" y="3870325"/>
          <p14:tracePt t="95066" x="3702050" y="3879850"/>
          <p14:tracePt t="95075" x="3719513" y="3887788"/>
          <p14:tracePt t="95077" x="3736975" y="3906838"/>
          <p14:tracePt t="95088" x="3754438" y="3914775"/>
          <p14:tracePt t="95093" x="3763963" y="3914775"/>
          <p14:tracePt t="95712" x="3771900" y="3914775"/>
          <p14:tracePt t="95728" x="3781425" y="3897313"/>
          <p14:tracePt t="95737" x="3781425" y="3887788"/>
          <p14:tracePt t="103572" x="3798888" y="3870325"/>
          <p14:tracePt t="103589" x="3870325" y="3862388"/>
          <p14:tracePt t="103603" x="3992563" y="3862388"/>
          <p14:tracePt t="103612" x="4090988" y="3887788"/>
          <p14:tracePt t="103622" x="4170363" y="3932238"/>
          <p14:tracePt t="103634" x="4178300" y="3949700"/>
          <p14:tracePt t="103636" x="4187825" y="3976688"/>
          <p14:tracePt t="103641" x="4187825" y="3986213"/>
          <p14:tracePt t="103650" x="4187825" y="3994150"/>
          <p14:tracePt t="103657" x="4187825" y="4038600"/>
          <p14:tracePt t="103668" x="4160838" y="4083050"/>
          <p14:tracePt t="103673" x="4108450" y="4135438"/>
          <p14:tracePt t="103684" x="4098925" y="4162425"/>
          <p14:tracePt t="103689" x="4081463" y="4206875"/>
          <p14:tracePt t="103709" x="4046538" y="4286250"/>
          <p14:tracePt t="103718" x="4037013" y="4303713"/>
          <p14:tracePt t="103721" x="4037013" y="4348163"/>
          <p14:tracePt t="103734" x="4037013" y="4365625"/>
          <p14:tracePt t="103737" x="4037013" y="4375150"/>
          <p14:tracePt t="103760" x="4037013" y="4392613"/>
          <p14:tracePt t="103774" x="4037013" y="4400550"/>
          <p14:tracePt t="103784" x="4037013" y="4410075"/>
          <p14:tracePt t="103810" x="4037013" y="4419600"/>
          <p14:tracePt t="103811" x="4037013" y="4427538"/>
          <p14:tracePt t="103826" x="4054475" y="4427538"/>
          <p14:tracePt t="103835" x="4064000" y="4427538"/>
          <p14:tracePt t="103890" x="4073525" y="4437063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4E97F-0867-460F-801A-AFEDA424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5</a:t>
            </a:r>
            <a:endParaRPr lang="en-ID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633C27-93D0-4B8E-9395-7D6634CAB4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82494" y="1982566"/>
                <a:ext cx="9182682" cy="4400830"/>
              </a:xfrm>
            </p:spPr>
            <p:txBody>
              <a:bodyPr>
                <a:normAutofit/>
              </a:bodyPr>
              <a:lstStyle/>
              <a:p>
                <a:pPr marL="252000" indent="-252000">
                  <a:buFont typeface="Wingdings" panose="05000000000000000000" pitchFamily="2" charset="2"/>
                  <a:buChar char="§"/>
                </a:pPr>
                <a:r>
                  <a:rPr lang="en-US" sz="2200" dirty="0"/>
                  <a:t>Menghitung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ID" sz="2200" dirty="0"/>
                  <a:t> pada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=2.1</m:t>
                    </m:r>
                  </m:oMath>
                </a14:m>
                <a:r>
                  <a:rPr lang="en-ID" sz="2200" dirty="0"/>
                  <a:t> </a:t>
                </a:r>
                <a:r>
                  <a:rPr lang="en-ID" sz="2200" dirty="0" err="1"/>
                  <a:t>dengan</a:t>
                </a:r>
                <a:r>
                  <a:rPr lang="en-ID" sz="2200" dirty="0"/>
                  <a:t> </a:t>
                </a:r>
                <a:r>
                  <a:rPr lang="en-ID" sz="2200" dirty="0" err="1"/>
                  <a:t>derajat</a:t>
                </a:r>
                <a:r>
                  <a:rPr lang="en-ID" sz="2200" dirty="0"/>
                  <a:t> </a:t>
                </a:r>
                <a:r>
                  <a:rPr lang="en-ID" sz="2200" dirty="0" err="1"/>
                  <a:t>bebas</a:t>
                </a:r>
                <a:r>
                  <a:rPr lang="en-ID" sz="2200" dirty="0"/>
                  <a:t> 9</a:t>
                </a:r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r>
                  <a:rPr lang="en-ID" sz="2200" dirty="0" err="1"/>
                  <a:t>Menghitung</a:t>
                </a:r>
                <a:r>
                  <a:rPr lang="en-ID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ID" sz="2200" dirty="0"/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633C27-93D0-4B8E-9395-7D6634CAB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2494" y="1982566"/>
                <a:ext cx="9182682" cy="4400830"/>
              </a:xfrm>
              <a:blipFill>
                <a:blip r:embed="rId3"/>
                <a:stretch>
                  <a:fillRect l="-1726" t="-166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A2DFB0D-3731-40AE-AACB-4C84075FC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483" y="2596189"/>
            <a:ext cx="4142496" cy="5072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13E1E3-307C-4E5A-B872-3BC9A959A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686" y="4261811"/>
            <a:ext cx="4190124" cy="10537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16F7B6-9CCF-4D33-8B01-038103E1A085}"/>
              </a:ext>
            </a:extLst>
          </p:cNvPr>
          <p:cNvSpPr txBox="1"/>
          <p:nvPr/>
        </p:nvSpPr>
        <p:spPr>
          <a:xfrm>
            <a:off x="3177516" y="5517617"/>
            <a:ext cx="4396463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/>
              <a:t>Jumlah</a:t>
            </a:r>
            <a:r>
              <a:rPr lang="en-US" sz="2000" dirty="0"/>
              <a:t> </a:t>
            </a:r>
            <a:r>
              <a:rPr lang="en-US" sz="2000" dirty="0" err="1"/>
              <a:t>peluang</a:t>
            </a:r>
            <a:r>
              <a:rPr lang="en-US" sz="2000" dirty="0"/>
              <a:t> 1, </a:t>
            </a:r>
            <a:r>
              <a:rPr lang="en-US" sz="2000" dirty="0" err="1"/>
              <a:t>karena</a:t>
            </a:r>
            <a:r>
              <a:rPr lang="en-US" sz="2000" dirty="0"/>
              <a:t> </a:t>
            </a:r>
            <a:r>
              <a:rPr lang="en-US" sz="2000" dirty="0" err="1"/>
              <a:t>saling</a:t>
            </a:r>
            <a:r>
              <a:rPr lang="en-US" sz="2000" dirty="0"/>
              <a:t> </a:t>
            </a:r>
            <a:r>
              <a:rPr lang="en-US" sz="2000" dirty="0" err="1"/>
              <a:t>komplemen</a:t>
            </a:r>
            <a:endParaRPr lang="en-ID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3860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917"/>
    </mc:Choice>
    <mc:Fallback>
      <p:transition spd="slow" advTm="74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  <p:extLst>
    <p:ext uri="{3A86A75C-4F4B-4683-9AE1-C65F6400EC91}">
      <p14:laserTraceLst xmlns:p14="http://schemas.microsoft.com/office/powerpoint/2010/main">
        <p14:tracePtLst>
          <p14:tracePt t="8378" x="4046538" y="4437063"/>
          <p14:tracePt t="8385" x="4019550" y="4400550"/>
          <p14:tracePt t="8394" x="3975100" y="4357688"/>
          <p14:tracePt t="8400" x="3887788" y="4268788"/>
          <p14:tracePt t="8410" x="3808413" y="4214813"/>
          <p14:tracePt t="8416" x="3781425" y="4189413"/>
          <p14:tracePt t="8424" x="3736975" y="4152900"/>
          <p14:tracePt t="8432" x="3702050" y="4110038"/>
          <p14:tracePt t="8440" x="3667125" y="4065588"/>
          <p14:tracePt t="8447" x="3657600" y="4048125"/>
          <p14:tracePt t="8456" x="3648075" y="4011613"/>
          <p14:tracePt t="8463" x="3630613" y="3941763"/>
          <p14:tracePt t="8472" x="3578225" y="3862388"/>
          <p14:tracePt t="8479" x="3560763" y="3827463"/>
          <p14:tracePt t="8489" x="3551238" y="3790950"/>
          <p14:tracePt t="8497" x="3525838" y="3738563"/>
          <p14:tracePt t="8504" x="3489325" y="3676650"/>
          <p14:tracePt t="8513" x="3454400" y="3614738"/>
          <p14:tracePt t="8519" x="3402013" y="3535363"/>
          <p14:tracePt t="8530" x="3365500" y="3473450"/>
          <p14:tracePt t="8537" x="3322638" y="3394075"/>
          <p14:tracePt t="8546" x="3303588" y="3349625"/>
          <p14:tracePt t="8552" x="3278188" y="3287713"/>
          <p14:tracePt t="8560" x="3268663" y="3252788"/>
          <p14:tracePt t="8571" x="3241675" y="3190875"/>
          <p14:tracePt t="8576" x="3233738" y="3128963"/>
          <p14:tracePt t="8587" x="3206750" y="3084513"/>
          <p14:tracePt t="8593" x="3189288" y="3030538"/>
          <p14:tracePt t="8604" x="3171825" y="2970213"/>
          <p14:tracePt t="8609" x="3171825" y="2933700"/>
          <p14:tracePt t="8621" x="3171825" y="2898775"/>
          <p14:tracePt t="8624" x="3171825" y="2871788"/>
          <p14:tracePt t="8633" x="3171825" y="2846388"/>
          <p14:tracePt t="8640" x="3171825" y="2819400"/>
          <p14:tracePt t="8647" x="3171825" y="2801938"/>
          <p14:tracePt t="8656" x="3171825" y="2792413"/>
          <p14:tracePt t="8663" x="3171825" y="2784475"/>
          <p14:tracePt t="8671" x="3171825" y="2765425"/>
          <p14:tracePt t="8680" x="3171825" y="2747963"/>
          <p14:tracePt t="8698" x="3171825" y="2730500"/>
          <p14:tracePt t="8705" x="3179763" y="2722563"/>
          <p14:tracePt t="8713" x="3198813" y="2705100"/>
          <p14:tracePt t="8721" x="3206750" y="2695575"/>
          <p14:tracePt t="8730" x="3224213" y="2678113"/>
          <p14:tracePt t="8737" x="3233738" y="2660650"/>
          <p14:tracePt t="8744" x="3251200" y="2633663"/>
          <p14:tracePt t="8754" x="3260725" y="2624138"/>
          <p14:tracePt t="8760" x="3268663" y="2606675"/>
          <p14:tracePt t="8770" x="3286125" y="2589213"/>
          <p14:tracePt t="8776" x="3295650" y="2571750"/>
          <p14:tracePt t="8787" x="3303588" y="2554288"/>
          <p14:tracePt t="8792" x="3313113" y="2519363"/>
          <p14:tracePt t="8804" x="3348038" y="2482850"/>
          <p14:tracePt t="8808" x="3357563" y="2474913"/>
          <p14:tracePt t="8821" x="3365500" y="2447925"/>
          <p14:tracePt t="8823" x="3365500" y="2438400"/>
          <p14:tracePt t="8832" x="3375025" y="2430463"/>
          <p14:tracePt t="8840" x="3375025" y="2420938"/>
          <p14:tracePt t="8847" x="3382963" y="2403475"/>
          <p14:tracePt t="8866" x="3392488" y="2395538"/>
          <p14:tracePt t="8872" x="3402013" y="2386013"/>
          <p14:tracePt t="8890" x="3402013" y="2378075"/>
          <p14:tracePt t="8904" x="3402013" y="2368550"/>
          <p14:tracePt t="8921" x="3409950" y="2351088"/>
          <p14:tracePt t="8930" x="3409950" y="2341563"/>
          <p14:tracePt t="8938" x="3419475" y="2333625"/>
          <p14:tracePt t="10917" x="3436938" y="2333625"/>
          <p14:tracePt t="10925" x="3471863" y="2333625"/>
          <p14:tracePt t="10931" x="3525838" y="2333625"/>
          <p14:tracePt t="10941" x="3543300" y="2333625"/>
          <p14:tracePt t="10948" x="3568700" y="2333625"/>
          <p14:tracePt t="10956" x="3595688" y="2333625"/>
          <p14:tracePt t="10963" x="3630613" y="2333625"/>
          <p14:tracePt t="10972" x="3667125" y="2333625"/>
          <p14:tracePt t="10985" x="3692525" y="2333625"/>
          <p14:tracePt t="10989" x="3719513" y="2333625"/>
          <p14:tracePt t="10995" x="3763963" y="2341563"/>
          <p14:tracePt t="11005" x="3781425" y="2351088"/>
          <p14:tracePt t="11013" x="3825875" y="2359025"/>
          <p14:tracePt t="11021" x="3851275" y="2368550"/>
          <p14:tracePt t="11029" x="3878263" y="2386013"/>
          <p14:tracePt t="11037" x="3887788" y="2395538"/>
          <p14:tracePt t="11046" x="3922713" y="2403475"/>
          <p14:tracePt t="11053" x="3940175" y="2403475"/>
          <p14:tracePt t="11060" x="3949700" y="2403475"/>
          <p14:tracePt t="11070" x="3957638" y="2403475"/>
          <p14:tracePt t="11076" x="3967163" y="2403475"/>
          <p14:tracePt t="11086" x="4002088" y="2403475"/>
          <p14:tracePt t="11092" x="4011613" y="2403475"/>
          <p14:tracePt t="11103" x="4019550" y="2413000"/>
          <p14:tracePt t="11108" x="4054475" y="2413000"/>
          <p14:tracePt t="11120" x="4081463" y="2413000"/>
          <p14:tracePt t="11124" x="4098925" y="2413000"/>
          <p14:tracePt t="11132" x="4152900" y="2413000"/>
          <p14:tracePt t="11140" x="4178300" y="2413000"/>
          <p14:tracePt t="11152" x="4232275" y="2413000"/>
          <p14:tracePt t="11156" x="4267200" y="2413000"/>
          <p14:tracePt t="11166" x="4338638" y="2413000"/>
          <p14:tracePt t="11177" x="4381500" y="2420938"/>
          <p14:tracePt t="11182" x="4408488" y="2420938"/>
          <p14:tracePt t="11188" x="4435475" y="2420938"/>
          <p14:tracePt t="11196" x="4460875" y="2420938"/>
          <p14:tracePt t="11204" x="4505325" y="2420938"/>
          <p14:tracePt t="11212" x="4532313" y="2420938"/>
          <p14:tracePt t="11220" x="4567238" y="2420938"/>
          <p14:tracePt t="11229" x="4629150" y="2430463"/>
          <p14:tracePt t="11237" x="4664075" y="2430463"/>
          <p14:tracePt t="11246" x="4718050" y="2447925"/>
          <p14:tracePt t="11253" x="4779963" y="2457450"/>
          <p14:tracePt t="11260" x="4805363" y="2457450"/>
          <p14:tracePt t="11270" x="4859338" y="2457450"/>
          <p14:tracePt t="11276" x="4876800" y="2457450"/>
          <p14:tracePt t="11286" x="4903788" y="2457450"/>
          <p14:tracePt t="11292" x="4921250" y="2457450"/>
          <p14:tracePt t="11303" x="4948238" y="2457450"/>
          <p14:tracePt t="11308" x="4965700" y="2457450"/>
          <p14:tracePt t="11319" x="5008563" y="2457450"/>
          <p14:tracePt t="11324" x="5027613" y="2457450"/>
          <p14:tracePt t="11336" x="5062538" y="2465388"/>
          <p14:tracePt t="11339" x="5089525" y="2474913"/>
          <p14:tracePt t="11347" x="5124450" y="2474913"/>
          <p14:tracePt t="11356" x="5176838" y="2482850"/>
          <p14:tracePt t="11363" x="5186363" y="2482850"/>
          <p14:tracePt t="11372" x="5194300" y="2482850"/>
          <p14:tracePt t="11379" x="5203825" y="2482850"/>
          <p14:tracePt t="11465" x="5211763" y="2482850"/>
          <p14:tracePt t="11479" x="5221288" y="2482850"/>
          <p14:tracePt t="11488" x="5230813" y="2482850"/>
          <p14:tracePt t="11528" x="5230813" y="2474913"/>
          <p14:tracePt t="11546" x="5238750" y="2457450"/>
          <p14:tracePt t="11553" x="5238750" y="2447925"/>
          <p14:tracePt t="12163" x="5248275" y="2438400"/>
          <p14:tracePt t="12177" x="5273675" y="2430463"/>
          <p14:tracePt t="12185" x="5283200" y="2430463"/>
          <p14:tracePt t="12193" x="5318125" y="2430463"/>
          <p14:tracePt t="12203" x="5354638" y="2430463"/>
          <p14:tracePt t="12209" x="5407025" y="2430463"/>
          <p14:tracePt t="12219" x="5434013" y="2430463"/>
          <p14:tracePt t="12224" x="5486400" y="2430463"/>
          <p14:tracePt t="12236" x="5575300" y="2430463"/>
          <p14:tracePt t="12240" x="5680075" y="2430463"/>
          <p14:tracePt t="12248" x="5803900" y="2430463"/>
          <p14:tracePt t="12256" x="5964238" y="2430463"/>
          <p14:tracePt t="12264" x="6122988" y="2430463"/>
          <p14:tracePt t="12272" x="6316663" y="2430463"/>
          <p14:tracePt t="12282" x="6511925" y="2430463"/>
          <p14:tracePt t="12288" x="6688138" y="2430463"/>
          <p14:tracePt t="12295" x="6846888" y="2430463"/>
          <p14:tracePt t="12303" x="6997700" y="2430463"/>
          <p14:tracePt t="12312" x="7138988" y="2430463"/>
          <p14:tracePt t="12320" x="7243763" y="2430463"/>
          <p14:tracePt t="12328" x="7324725" y="2430463"/>
          <p14:tracePt t="12336" x="7377113" y="2430463"/>
          <p14:tracePt t="12350" x="7412038" y="2430463"/>
          <p14:tracePt t="12352" x="7456488" y="2420938"/>
          <p14:tracePt t="12360" x="7473950" y="2413000"/>
          <p14:tracePt t="12650" x="7483475" y="2403475"/>
          <p14:tracePt t="12664" x="7491413" y="2403475"/>
          <p14:tracePt t="15386" x="7466013" y="2403475"/>
          <p14:tracePt t="15394" x="7429500" y="2403475"/>
          <p14:tracePt t="15400" x="7359650" y="2403475"/>
          <p14:tracePt t="15408" x="7288213" y="2403475"/>
          <p14:tracePt t="15419" x="7235825" y="2403475"/>
          <p14:tracePt t="15424" x="7208838" y="2403475"/>
          <p14:tracePt t="15435" x="7138988" y="2403475"/>
          <p14:tracePt t="15443" x="7067550" y="2413000"/>
          <p14:tracePt t="15449" x="6961188" y="2420938"/>
          <p14:tracePt t="15459" x="6829425" y="2438400"/>
          <p14:tracePt t="15464" x="6688138" y="2447925"/>
          <p14:tracePt t="15472" x="6529388" y="2482850"/>
          <p14:tracePt t="15479" x="6370638" y="2492375"/>
          <p14:tracePt t="15488" x="6192838" y="2509838"/>
          <p14:tracePt t="15495" x="6016625" y="2527300"/>
          <p14:tracePt t="15504" x="5821363" y="2536825"/>
          <p14:tracePt t="15514" x="5662613" y="2536825"/>
          <p14:tracePt t="15521" x="5503863" y="2554288"/>
          <p14:tracePt t="15527" x="5362575" y="2554288"/>
          <p14:tracePt t="15536" x="5238750" y="2562225"/>
          <p14:tracePt t="15544" x="5114925" y="2581275"/>
          <p14:tracePt t="15552" x="5008563" y="2581275"/>
          <p14:tracePt t="15561" x="4921250" y="2581275"/>
          <p14:tracePt t="15569" x="4832350" y="2581275"/>
          <p14:tracePt t="15583" x="4762500" y="2581275"/>
          <p14:tracePt t="15585" x="4700588" y="2589213"/>
          <p14:tracePt t="15594" x="4691063" y="2589213"/>
          <p14:tracePt t="15600" x="4656138" y="2598738"/>
          <p14:tracePt t="15609" x="4638675" y="2606675"/>
          <p14:tracePt t="15619" x="4629150" y="2606675"/>
          <p14:tracePt t="15626" x="4621213" y="2616200"/>
          <p14:tracePt t="15642" x="4602163" y="2624138"/>
          <p14:tracePt t="15648" x="4594225" y="2624138"/>
          <p14:tracePt t="15656" x="4584700" y="2633663"/>
          <p14:tracePt t="15669" x="4576763" y="2643188"/>
          <p14:tracePt t="15672" x="4559300" y="2651125"/>
          <p14:tracePt t="15680" x="4541838" y="2668588"/>
          <p14:tracePt t="15688" x="4532313" y="2678113"/>
          <p14:tracePt t="15695" x="4514850" y="2686050"/>
          <p14:tracePt t="15704" x="4505325" y="2695575"/>
          <p14:tracePt t="15711" x="4470400" y="2713038"/>
          <p14:tracePt t="15720" x="4460875" y="2730500"/>
          <p14:tracePt t="15728" x="4443413" y="2747963"/>
          <p14:tracePt t="15736" x="4435475" y="2757488"/>
          <p14:tracePt t="15744" x="4425950" y="2757488"/>
          <p14:tracePt t="15752" x="4425950" y="2765425"/>
          <p14:tracePt t="15760" x="4418013" y="2765425"/>
          <p14:tracePt t="15897" x="4443413" y="2765425"/>
          <p14:tracePt t="15905" x="4452938" y="2765425"/>
          <p14:tracePt t="15912" x="4479925" y="2765425"/>
          <p14:tracePt t="15923" x="4487863" y="2765425"/>
          <p14:tracePt t="15927" x="4505325" y="2765425"/>
          <p14:tracePt t="15944" x="4514850" y="2765425"/>
          <p14:tracePt t="15962" x="4532313" y="2774950"/>
          <p14:tracePt t="15969" x="4541838" y="2774950"/>
          <p14:tracePt t="15977" x="4549775" y="2784475"/>
          <p14:tracePt t="15985" x="4549775" y="2792413"/>
          <p14:tracePt t="15992" x="4549775" y="2809875"/>
          <p14:tracePt t="16002" x="4549775" y="2827338"/>
          <p14:tracePt t="16008" x="4559300" y="2846388"/>
          <p14:tracePt t="16018" x="4559300" y="2854325"/>
          <p14:tracePt t="16024" x="4559300" y="2881313"/>
          <p14:tracePt t="16040" x="4559300" y="2889250"/>
          <p14:tracePt t="16056" x="4559300" y="2898775"/>
          <p14:tracePt t="16064" x="4559300" y="2908300"/>
          <p14:tracePt t="16104" x="4559300" y="2925763"/>
          <p14:tracePt t="16111" x="4559300" y="2933700"/>
          <p14:tracePt t="16490" x="4559300" y="2943225"/>
          <p14:tracePt t="16513" x="4559300" y="2951163"/>
          <p14:tracePt t="16523" x="4559300" y="2960688"/>
          <p14:tracePt t="17122" x="4559300" y="2970213"/>
          <p14:tracePt t="17137" x="4559300" y="2987675"/>
          <p14:tracePt t="17145" x="4559300" y="2995613"/>
          <p14:tracePt t="17155" x="4559300" y="3005138"/>
          <p14:tracePt t="17161" x="4541838" y="3013075"/>
          <p14:tracePt t="17169" x="4532313" y="3022600"/>
          <p14:tracePt t="17177" x="4505325" y="3040063"/>
          <p14:tracePt t="17184" x="4487863" y="3057525"/>
          <p14:tracePt t="17194" x="4470400" y="3084513"/>
          <p14:tracePt t="17204" x="4452938" y="3101975"/>
          <p14:tracePt t="17208" x="4443413" y="3119438"/>
          <p14:tracePt t="17215" x="4418013" y="3173413"/>
          <p14:tracePt t="17224" x="4398963" y="3198813"/>
          <p14:tracePt t="17235" x="4381500" y="3225800"/>
          <p14:tracePt t="17240" x="4373563" y="3243263"/>
          <p14:tracePt t="17250" x="4346575" y="3270250"/>
          <p14:tracePt t="17256" x="4338638" y="3278188"/>
          <p14:tracePt t="17268" x="4329113" y="3287713"/>
          <p14:tracePt t="17377" x="4319588" y="3287713"/>
          <p14:tracePt t="17384" x="4319588" y="3260725"/>
          <p14:tracePt t="17396" x="4311650" y="3235325"/>
          <p14:tracePt t="17402" x="4302125" y="3198813"/>
          <p14:tracePt t="17409" x="4294188" y="3173413"/>
          <p14:tracePt t="17419" x="4294188" y="3136900"/>
          <p14:tracePt t="17424" x="4294188" y="3101975"/>
          <p14:tracePt t="17434" x="4294188" y="3074988"/>
          <p14:tracePt t="17440" x="4294188" y="3049588"/>
          <p14:tracePt t="17451" x="4294188" y="3030538"/>
          <p14:tracePt t="17456" x="4294188" y="3013075"/>
          <p14:tracePt t="17468" x="4294188" y="2987675"/>
          <p14:tracePt t="17471" x="4294188" y="2960688"/>
          <p14:tracePt t="17484" x="4294188" y="2951163"/>
          <p14:tracePt t="17488" x="4294188" y="2933700"/>
          <p14:tracePt t="17497" x="4294188" y="2925763"/>
          <p14:tracePt t="17504" x="4294188" y="2908300"/>
          <p14:tracePt t="17521" x="4294188" y="2898775"/>
          <p14:tracePt t="17527" x="4294188" y="2889250"/>
          <p14:tracePt t="17537" x="4294188" y="2871788"/>
          <p14:tracePt t="17543" x="4294188" y="2863850"/>
          <p14:tracePt t="17551" x="4294188" y="2846388"/>
          <p14:tracePt t="17666" x="4294188" y="2827338"/>
          <p14:tracePt t="17675" x="4294188" y="2819400"/>
          <p14:tracePt t="17680" x="4294188" y="2809875"/>
          <p14:tracePt t="17691" x="4294188" y="2792413"/>
          <p14:tracePt t="17696" x="4294188" y="2784475"/>
          <p14:tracePt t="17712" x="4294188" y="2774950"/>
          <p14:tracePt t="17720" x="4294188" y="2765425"/>
          <p14:tracePt t="17874" x="4294188" y="2757488"/>
          <p14:tracePt t="17889" x="4294188" y="2747963"/>
          <p14:tracePt t="17896" x="4294188" y="2740025"/>
          <p14:tracePt t="17920" x="4311650" y="2722563"/>
          <p14:tracePt t="17927" x="4319588" y="2713038"/>
          <p14:tracePt t="18035" x="4319588" y="2695575"/>
          <p14:tracePt t="18044" x="4319588" y="2686050"/>
          <p14:tracePt t="18049" x="4319588" y="2678113"/>
          <p14:tracePt t="18056" x="4311650" y="2678113"/>
          <p14:tracePt t="18064" x="4302125" y="2678113"/>
          <p14:tracePt t="18080" x="4284663" y="2678113"/>
          <p14:tracePt t="18088" x="4276725" y="2678113"/>
          <p14:tracePt t="18100" x="4249738" y="2678113"/>
          <p14:tracePt t="18104" x="4240213" y="2678113"/>
          <p14:tracePt t="18113" x="4232275" y="2678113"/>
          <p14:tracePt t="18127" x="4222750" y="2686050"/>
          <p14:tracePt t="18144" x="4195763" y="2705100"/>
          <p14:tracePt t="18153" x="4187825" y="2713038"/>
          <p14:tracePt t="18160" x="4178300" y="2713038"/>
          <p14:tracePt t="18176" x="4178300" y="2722563"/>
          <p14:tracePt t="18184" x="4178300" y="2730500"/>
          <p14:tracePt t="18193" x="4178300" y="2740025"/>
          <p14:tracePt t="18200" x="4178300" y="2757488"/>
          <p14:tracePt t="18210" x="4187825" y="2765425"/>
          <p14:tracePt t="18218" x="4195763" y="2774950"/>
          <p14:tracePt t="18224" x="4205288" y="2774950"/>
          <p14:tracePt t="18234" x="4222750" y="2774950"/>
          <p14:tracePt t="18240" x="4249738" y="2801938"/>
          <p14:tracePt t="18251" x="4267200" y="2801938"/>
          <p14:tracePt t="18256" x="4284663" y="2809875"/>
          <p14:tracePt t="18267" x="4302125" y="2809875"/>
          <p14:tracePt t="18272" x="4338638" y="2809875"/>
          <p14:tracePt t="18284" x="4373563" y="2809875"/>
          <p14:tracePt t="18293" x="4398963" y="2809875"/>
          <p14:tracePt t="18300" x="4418013" y="2809875"/>
          <p14:tracePt t="18310" x="4443413" y="2809875"/>
          <p14:tracePt t="18317" x="4452938" y="2809875"/>
          <p14:tracePt t="18324" x="4470400" y="2809875"/>
          <p14:tracePt t="18340" x="4497388" y="2809875"/>
          <p14:tracePt t="18347" x="4505325" y="2809875"/>
          <p14:tracePt t="18356" x="4514850" y="2809875"/>
          <p14:tracePt t="18366" x="4532313" y="2801938"/>
          <p14:tracePt t="18372" x="4541838" y="2784475"/>
          <p14:tracePt t="18384" x="4541838" y="2774950"/>
          <p14:tracePt t="18388" x="4549775" y="2765425"/>
          <p14:tracePt t="18397" x="4559300" y="2757488"/>
          <p14:tracePt t="18404" x="4559300" y="2740025"/>
          <p14:tracePt t="18417" x="4559300" y="2713038"/>
          <p14:tracePt t="18420" x="4567238" y="2695575"/>
          <p14:tracePt t="18427" x="4567238" y="2660650"/>
          <p14:tracePt t="18436" x="4567238" y="2643188"/>
          <p14:tracePt t="18443" x="4567238" y="2598738"/>
          <p14:tracePt t="18452" x="4567238" y="2589213"/>
          <p14:tracePt t="18461" x="4567238" y="2571750"/>
          <p14:tracePt t="18469" x="4567238" y="2554288"/>
          <p14:tracePt t="18477" x="4567238" y="2509838"/>
          <p14:tracePt t="18484" x="4567238" y="2492375"/>
          <p14:tracePt t="18493" x="4567238" y="2474913"/>
          <p14:tracePt t="18501" x="4549775" y="2447925"/>
          <p14:tracePt t="18510" x="4522788" y="2430463"/>
          <p14:tracePt t="18517" x="4479925" y="2420938"/>
          <p14:tracePt t="18524" x="4452938" y="2395538"/>
          <p14:tracePt t="18534" x="4425950" y="2386013"/>
          <p14:tracePt t="18540" x="4373563" y="2386013"/>
          <p14:tracePt t="18551" x="4329113" y="2351088"/>
          <p14:tracePt t="18556" x="4249738" y="2351088"/>
          <p14:tracePt t="18567" x="4214813" y="2351088"/>
          <p14:tracePt t="18572" x="4187825" y="2341563"/>
          <p14:tracePt t="18584" x="4152900" y="2341563"/>
          <p14:tracePt t="18589" x="4116388" y="2341563"/>
          <p14:tracePt t="18596" x="4090988" y="2341563"/>
          <p14:tracePt t="18605" x="4073525" y="2341563"/>
          <p14:tracePt t="18611" x="4064000" y="2341563"/>
          <p14:tracePt t="18620" x="4046538" y="2341563"/>
          <p14:tracePt t="18627" x="4037013" y="2341563"/>
          <p14:tracePt t="18636" x="4029075" y="2351088"/>
          <p14:tracePt t="18646" x="4019550" y="2368550"/>
          <p14:tracePt t="18652" x="4019550" y="2378075"/>
          <p14:tracePt t="18659" x="4011613" y="2386013"/>
          <p14:tracePt t="18667" x="4011613" y="2403475"/>
          <p14:tracePt t="18677" x="4002088" y="2438400"/>
          <p14:tracePt t="18684" x="4002088" y="2465388"/>
          <p14:tracePt t="18693" x="3975100" y="2492375"/>
          <p14:tracePt t="18701" x="3975100" y="2536825"/>
          <p14:tracePt t="18710" x="3975100" y="2571750"/>
          <p14:tracePt t="18718" x="3975100" y="2616200"/>
          <p14:tracePt t="18726" x="3975100" y="2668588"/>
          <p14:tracePt t="18733" x="3975100" y="2722563"/>
          <p14:tracePt t="18742" x="3992563" y="2784475"/>
          <p14:tracePt t="18748" x="4019550" y="2836863"/>
          <p14:tracePt t="18756" x="4073525" y="2908300"/>
          <p14:tracePt t="18767" x="4090988" y="2933700"/>
          <p14:tracePt t="18772" x="4108450" y="2960688"/>
          <p14:tracePt t="18784" x="4135438" y="2995613"/>
          <p14:tracePt t="18788" x="4187825" y="3030538"/>
          <p14:tracePt t="18800" x="4214813" y="3057525"/>
          <p14:tracePt t="18804" x="4276725" y="3074988"/>
          <p14:tracePt t="18813" x="4294188" y="3084513"/>
          <p14:tracePt t="18820" x="4319588" y="3092450"/>
          <p14:tracePt t="18827" x="4373563" y="3092450"/>
          <p14:tracePt t="18836" x="4398963" y="3092450"/>
          <p14:tracePt t="18843" x="4443413" y="3092450"/>
          <p14:tracePt t="18862" x="4549775" y="3092450"/>
          <p14:tracePt t="18868" x="4602163" y="3092450"/>
          <p14:tracePt t="18877" x="4629150" y="3092450"/>
          <p14:tracePt t="18886" x="4700588" y="3092450"/>
          <p14:tracePt t="18893" x="4745038" y="3074988"/>
          <p14:tracePt t="18901" x="4779963" y="3030538"/>
          <p14:tracePt t="18910" x="4797425" y="3013075"/>
          <p14:tracePt t="18917" x="4841875" y="2970213"/>
          <p14:tracePt t="18924" x="4859338" y="2951163"/>
          <p14:tracePt t="18934" x="4876800" y="2916238"/>
          <p14:tracePt t="18940" x="4886325" y="2881313"/>
          <p14:tracePt t="18951" x="4894263" y="2846388"/>
          <p14:tracePt t="18956" x="4894263" y="2809875"/>
          <p14:tracePt t="18968" x="4894263" y="2784475"/>
          <p14:tracePt t="18972" x="4894263" y="2740025"/>
          <p14:tracePt t="18984" x="4894263" y="2686050"/>
          <p14:tracePt t="18988" x="4886325" y="2660650"/>
          <p14:tracePt t="19000" x="4859338" y="2624138"/>
          <p14:tracePt t="19004" x="4824413" y="2598738"/>
          <p14:tracePt t="19011" x="4787900" y="2554288"/>
          <p14:tracePt t="19020" x="4745038" y="2527300"/>
          <p14:tracePt t="19027" x="4691063" y="2509838"/>
          <p14:tracePt t="19036" x="4656138" y="2509838"/>
          <p14:tracePt t="19046" x="4602163" y="2492375"/>
          <p14:tracePt t="19053" x="4567238" y="2482850"/>
          <p14:tracePt t="19059" x="4522788" y="2482850"/>
          <p14:tracePt t="19067" x="4497388" y="2482850"/>
          <p14:tracePt t="19077" x="4470400" y="2482850"/>
          <p14:tracePt t="19084" x="4443413" y="2482850"/>
          <p14:tracePt t="19094" x="4435475" y="2492375"/>
          <p14:tracePt t="19101" x="4398963" y="2536825"/>
          <p14:tracePt t="19109" x="4398963" y="2554288"/>
          <p14:tracePt t="19116" x="4398963" y="2581275"/>
          <p14:tracePt t="19127" x="4391025" y="2598738"/>
          <p14:tracePt t="19133" x="4391025" y="2616200"/>
          <p14:tracePt t="19143" x="4391025" y="2624138"/>
          <p14:tracePt t="19148" x="4391025" y="2633663"/>
          <p14:tracePt t="19156" x="4391025" y="2643188"/>
          <p14:tracePt t="19172" x="4391025" y="2651125"/>
          <p14:tracePt t="19188" x="4391025" y="2660650"/>
          <p14:tracePt t="19200" x="4391025" y="2668588"/>
          <p14:tracePt t="19301" x="4391025" y="2678113"/>
          <p14:tracePt t="19309" x="4398963" y="2678113"/>
          <p14:tracePt t="19381" x="4398963" y="2668588"/>
          <p14:tracePt t="19413" x="4398963" y="2660650"/>
          <p14:tracePt t="19420" x="4398963" y="2651125"/>
          <p14:tracePt t="19428" x="4408488" y="2633663"/>
          <p14:tracePt t="19436" x="4418013" y="2633663"/>
          <p14:tracePt t="19443" x="4443413" y="2616200"/>
          <p14:tracePt t="19452" x="4452938" y="2606675"/>
          <p14:tracePt t="19465" x="4470400" y="2606675"/>
          <p14:tracePt t="19469" x="4497388" y="2598738"/>
          <p14:tracePt t="19477" x="4514850" y="2589213"/>
          <p14:tracePt t="19485" x="4541838" y="2581275"/>
          <p14:tracePt t="19493" x="4584700" y="2562225"/>
          <p14:tracePt t="19501" x="4646613" y="2519363"/>
          <p14:tracePt t="19509" x="4708525" y="2500313"/>
          <p14:tracePt t="19516" x="4752975" y="2474913"/>
          <p14:tracePt t="19531" x="4824413" y="2465388"/>
          <p14:tracePt t="19533" x="4859338" y="2457450"/>
          <p14:tracePt t="19541" x="4929188" y="2430463"/>
          <p14:tracePt t="19547" x="4965700" y="2420938"/>
          <p14:tracePt t="19556" x="4991100" y="2413000"/>
          <p14:tracePt t="19566" x="5027613" y="2403475"/>
          <p14:tracePt t="19573" x="5053013" y="2403475"/>
          <p14:tracePt t="19582" x="5062538" y="2395538"/>
          <p14:tracePt t="19589" x="5070475" y="2386013"/>
          <p14:tracePt t="19734" x="5062538" y="2386013"/>
          <p14:tracePt t="19745" x="5053013" y="2386013"/>
          <p14:tracePt t="19754" x="5045075" y="2395538"/>
          <p14:tracePt t="19764" x="5035550" y="2403475"/>
          <p14:tracePt t="19771" x="5027613" y="2403475"/>
          <p14:tracePt t="19784" x="5027613" y="2413000"/>
          <p14:tracePt t="19788" x="5018088" y="2420938"/>
          <p14:tracePt t="19796" x="5008563" y="2430463"/>
          <p14:tracePt t="19805" x="5000625" y="2447925"/>
          <p14:tracePt t="19813" x="4991100" y="2457450"/>
          <p14:tracePt t="19820" x="4983163" y="2465388"/>
          <p14:tracePt t="19828" x="4973638" y="2474913"/>
          <p14:tracePt t="19836" x="4973638" y="2492375"/>
          <p14:tracePt t="19843" x="4965700" y="2500313"/>
          <p14:tracePt t="19851" x="4965700" y="2509838"/>
          <p14:tracePt t="19859" x="4965700" y="2527300"/>
          <p14:tracePt t="19867" x="4965700" y="2536825"/>
          <p14:tracePt t="19876" x="4956175" y="2554288"/>
          <p14:tracePt t="19884" x="4956175" y="2562225"/>
          <p14:tracePt t="19893" x="4956175" y="2571750"/>
          <p14:tracePt t="19901" x="4956175" y="2581275"/>
          <p14:tracePt t="19909" x="4956175" y="2606675"/>
          <p14:tracePt t="19917" x="4956175" y="2624138"/>
          <p14:tracePt t="19926" x="4956175" y="2633663"/>
          <p14:tracePt t="19931" x="4956175" y="2651125"/>
          <p14:tracePt t="19940" x="4956175" y="2668588"/>
          <p14:tracePt t="19950" x="4956175" y="2678113"/>
          <p14:tracePt t="19956" x="4956175" y="2686050"/>
          <p14:tracePt t="19967" x="4956175" y="2705100"/>
          <p14:tracePt t="19972" x="4956175" y="2713038"/>
          <p14:tracePt t="19983" x="4956175" y="2730500"/>
          <p14:tracePt t="19988" x="4956175" y="2740025"/>
          <p14:tracePt t="20004" x="4956175" y="2747963"/>
          <p14:tracePt t="20020" x="4956175" y="2757488"/>
          <p14:tracePt t="20029" x="4956175" y="2765425"/>
          <p14:tracePt t="20052" x="4965700" y="2765425"/>
          <p14:tracePt t="20059" x="4973638" y="2765425"/>
          <p14:tracePt t="20068" x="4991100" y="2765425"/>
          <p14:tracePt t="20076" x="5000625" y="2765425"/>
          <p14:tracePt t="20084" x="5018088" y="2765425"/>
          <p14:tracePt t="20093" x="5027613" y="2765425"/>
          <p14:tracePt t="20101" x="5035550" y="2747963"/>
          <p14:tracePt t="20109" x="5053013" y="2740025"/>
          <p14:tracePt t="20116" x="5062538" y="2722563"/>
          <p14:tracePt t="20127" x="5080000" y="2705100"/>
          <p14:tracePt t="20135" x="5080000" y="2686050"/>
          <p14:tracePt t="20140" x="5089525" y="2668588"/>
          <p14:tracePt t="20150" x="5089525" y="2643188"/>
          <p14:tracePt t="20156" x="5089525" y="2606675"/>
          <p14:tracePt t="20163" x="5089525" y="2598738"/>
          <p14:tracePt t="20172" x="5089525" y="2562225"/>
          <p14:tracePt t="20183" x="5089525" y="2554288"/>
          <p14:tracePt t="20188" x="5089525" y="2536825"/>
          <p14:tracePt t="20200" x="5080000" y="2509838"/>
          <p14:tracePt t="20203" x="5053013" y="2492375"/>
          <p14:tracePt t="20212" x="5035550" y="2465388"/>
          <p14:tracePt t="20220" x="5027613" y="2465388"/>
          <p14:tracePt t="20229" x="5008563" y="2457450"/>
          <p14:tracePt t="20236" x="5000625" y="2457450"/>
          <p14:tracePt t="20252" x="4983163" y="2457450"/>
          <p14:tracePt t="20259" x="4973638" y="2457450"/>
          <p14:tracePt t="20280" x="4965700" y="2457450"/>
          <p14:tracePt t="20286" x="4956175" y="2457450"/>
          <p14:tracePt t="20295" x="4948238" y="2457450"/>
          <p14:tracePt t="20300" x="4929188" y="2465388"/>
          <p14:tracePt t="20309" x="4911725" y="2482850"/>
          <p14:tracePt t="20317" x="4911725" y="2509838"/>
          <p14:tracePt t="20332" x="4911725" y="2562225"/>
          <p14:tracePt t="20342" x="4911725" y="2571750"/>
          <p14:tracePt t="20348" x="4911725" y="2589213"/>
          <p14:tracePt t="20356" x="4911725" y="2606675"/>
          <p14:tracePt t="20366" x="4911725" y="2643188"/>
          <p14:tracePt t="20372" x="4911725" y="2651125"/>
          <p14:tracePt t="21038" x="4911725" y="2660650"/>
          <p14:tracePt t="21053" x="4911725" y="2686050"/>
          <p14:tracePt t="21060" x="4921250" y="2695575"/>
          <p14:tracePt t="21071" x="4938713" y="2713038"/>
          <p14:tracePt t="21076" x="4948238" y="2722563"/>
          <p14:tracePt t="21084" x="4973638" y="2722563"/>
          <p14:tracePt t="21092" x="4991100" y="2747963"/>
          <p14:tracePt t="21100" x="5008563" y="2757488"/>
          <p14:tracePt t="21109" x="5018088" y="2757488"/>
          <p14:tracePt t="21117" x="5045075" y="2757488"/>
          <p14:tracePt t="21126" x="5062538" y="2765425"/>
          <p14:tracePt t="21133" x="5089525" y="2765425"/>
          <p14:tracePt t="21140" x="5097463" y="2765425"/>
          <p14:tracePt t="21151" x="5114925" y="2765425"/>
          <p14:tracePt t="21156" x="5124450" y="2765425"/>
          <p14:tracePt t="21166" x="5132388" y="2765425"/>
          <p14:tracePt t="21172" x="5141913" y="2765425"/>
          <p14:tracePt t="21184" x="5151438" y="2765425"/>
          <p14:tracePt t="21192" x="5159375" y="2765425"/>
          <p14:tracePt t="21200" x="5176838" y="2765425"/>
          <p14:tracePt t="21209" x="5186363" y="2765425"/>
          <p14:tracePt t="21226" x="5194300" y="2765425"/>
          <p14:tracePt t="21234" x="5203825" y="2765425"/>
          <p14:tracePt t="21240" x="5203825" y="2747963"/>
          <p14:tracePt t="21249" x="5211763" y="2747963"/>
          <p14:tracePt t="21256" x="5211763" y="2730500"/>
          <p14:tracePt t="21264" x="5221288" y="2722563"/>
          <p14:tracePt t="21272" x="5221288" y="2705100"/>
          <p14:tracePt t="21282" x="5221288" y="2695575"/>
          <p14:tracePt t="21299" x="5221288" y="2686050"/>
          <p14:tracePt t="21539" x="5230813" y="2686050"/>
          <p14:tracePt t="21554" x="5238750" y="2686050"/>
          <p14:tracePt t="21569" x="5256213" y="2705100"/>
          <p14:tracePt t="21576" x="5265738" y="2713038"/>
          <p14:tracePt t="21583" x="5273675" y="2713038"/>
          <p14:tracePt t="21592" x="5292725" y="2713038"/>
          <p14:tracePt t="21600" x="5310188" y="2713038"/>
          <p14:tracePt t="21609" x="5345113" y="2713038"/>
          <p14:tracePt t="21617" x="5372100" y="2713038"/>
          <p14:tracePt t="21625" x="5414963" y="2722563"/>
          <p14:tracePt t="21632" x="5441950" y="2722563"/>
          <p14:tracePt t="21642" x="5495925" y="2722563"/>
          <p14:tracePt t="21650" x="5521325" y="2722563"/>
          <p14:tracePt t="21658" x="5565775" y="2722563"/>
          <p14:tracePt t="21664" x="5600700" y="2722563"/>
          <p14:tracePt t="21676" x="5672138" y="2722563"/>
          <p14:tracePt t="21680" x="5707063" y="2722563"/>
          <p14:tracePt t="21688" x="5761038" y="2722563"/>
          <p14:tracePt t="21700" x="5821363" y="2722563"/>
          <p14:tracePt t="21704" x="5875338" y="2722563"/>
          <p14:tracePt t="21716" x="5927725" y="2722563"/>
          <p14:tracePt t="21720" x="5972175" y="2722563"/>
          <p14:tracePt t="21732" x="6007100" y="2722563"/>
          <p14:tracePt t="21736" x="6043613" y="2722563"/>
          <p14:tracePt t="21745" x="6078538" y="2722563"/>
          <p14:tracePt t="21752" x="6105525" y="2730500"/>
          <p14:tracePt t="21760" x="6130925" y="2730500"/>
          <p14:tracePt t="21768" x="6140450" y="2730500"/>
          <p14:tracePt t="21776" x="6148388" y="2730500"/>
          <p14:tracePt t="21874" x="6148388" y="2740025"/>
          <p14:tracePt t="21899" x="6140450" y="2740025"/>
          <p14:tracePt t="21904" x="6122988" y="2757488"/>
          <p14:tracePt t="21916" x="6105525" y="2765425"/>
          <p14:tracePt t="21920" x="6078538" y="2765425"/>
          <p14:tracePt t="21928" x="6034088" y="2774950"/>
          <p14:tracePt t="21936" x="5964238" y="2774950"/>
          <p14:tracePt t="21943" x="5927725" y="2784475"/>
          <p14:tracePt t="21952" x="5865813" y="2784475"/>
          <p14:tracePt t="21959" x="5813425" y="2784475"/>
          <p14:tracePt t="21968" x="5741988" y="2784475"/>
          <p14:tracePt t="21976" x="5689600" y="2784475"/>
          <p14:tracePt t="21984" x="5662613" y="2784475"/>
          <p14:tracePt t="21992" x="5618163" y="2784475"/>
          <p14:tracePt t="21999" x="5565775" y="2784475"/>
          <p14:tracePt t="22009" x="5495925" y="2784475"/>
          <p14:tracePt t="22016" x="5441950" y="2784475"/>
          <p14:tracePt t="22026" x="5389563" y="2784475"/>
          <p14:tracePt t="22033" x="5335588" y="2784475"/>
          <p14:tracePt t="22042" x="5292725" y="2784475"/>
          <p14:tracePt t="22049" x="5256213" y="2784475"/>
          <p14:tracePt t="22057" x="5238750" y="2784475"/>
          <p14:tracePt t="22066" x="5194300" y="2784475"/>
          <p14:tracePt t="22073" x="5159375" y="2784475"/>
          <p14:tracePt t="22083" x="5141913" y="2784475"/>
          <p14:tracePt t="22088" x="5132388" y="2784475"/>
          <p14:tracePt t="22099" x="5114925" y="2784475"/>
          <p14:tracePt t="22104" x="5106988" y="2792413"/>
          <p14:tracePt t="22259" x="5124450" y="2792413"/>
          <p14:tracePt t="22268" x="5159375" y="2792413"/>
          <p14:tracePt t="22274" x="5203825" y="2792413"/>
          <p14:tracePt t="22282" x="5238750" y="2792413"/>
          <p14:tracePt t="22288" x="5318125" y="2792413"/>
          <p14:tracePt t="22299" x="5389563" y="2792413"/>
          <p14:tracePt t="22304" x="5459413" y="2792413"/>
          <p14:tracePt t="22316" x="5530850" y="2792413"/>
          <p14:tracePt t="22320" x="5575300" y="2792413"/>
          <p14:tracePt t="22332" x="5627688" y="2792413"/>
          <p14:tracePt t="22336" x="5699125" y="2792413"/>
          <p14:tracePt t="22343" x="5751513" y="2792413"/>
          <p14:tracePt t="22352" x="5803900" y="2792413"/>
          <p14:tracePt t="22359" x="5848350" y="2792413"/>
          <p14:tracePt t="22368" x="5883275" y="2784475"/>
          <p14:tracePt t="22376" x="5927725" y="2774950"/>
          <p14:tracePt t="22547" x="5919788" y="2784475"/>
          <p14:tracePt t="22554" x="5910263" y="2784475"/>
          <p14:tracePt t="22561" x="5902325" y="2784475"/>
          <p14:tracePt t="22571" x="5865813" y="2784475"/>
          <p14:tracePt t="22576" x="5840413" y="2784475"/>
          <p14:tracePt t="22585" x="5803900" y="2784475"/>
          <p14:tracePt t="22592" x="5751513" y="2784475"/>
          <p14:tracePt t="22600" x="5672138" y="2784475"/>
          <p14:tracePt t="22608" x="5600700" y="2784475"/>
          <p14:tracePt t="22617" x="5565775" y="2784475"/>
          <p14:tracePt t="22625" x="5513388" y="2784475"/>
          <p14:tracePt t="22633" x="5459413" y="2784475"/>
          <p14:tracePt t="22642" x="5380038" y="2784475"/>
          <p14:tracePt t="22650" x="5292725" y="2784475"/>
          <p14:tracePt t="22656" x="5221288" y="2784475"/>
          <p14:tracePt t="22665" x="5151438" y="2784475"/>
          <p14:tracePt t="22672" x="5097463" y="2784475"/>
          <p14:tracePt t="22682" x="5053013" y="2784475"/>
          <p14:tracePt t="22688" x="5045075" y="2784475"/>
          <p14:tracePt t="22700" x="5035550" y="2784475"/>
          <p14:tracePt t="22793" x="5045075" y="2784475"/>
          <p14:tracePt t="22801" x="5062538" y="2784475"/>
          <p14:tracePt t="22809" x="5106988" y="2784475"/>
          <p14:tracePt t="22817" x="5159375" y="2765425"/>
          <p14:tracePt t="22825" x="5230813" y="2765425"/>
          <p14:tracePt t="22832" x="5292725" y="2757488"/>
          <p14:tracePt t="22842" x="5327650" y="2757488"/>
          <p14:tracePt t="22850" x="5397500" y="2757488"/>
          <p14:tracePt t="22856" x="5486400" y="2757488"/>
          <p14:tracePt t="22866" x="5592763" y="2757488"/>
          <p14:tracePt t="22872" x="5716588" y="2757488"/>
          <p14:tracePt t="22880" x="5821363" y="2757488"/>
          <p14:tracePt t="22889" x="5927725" y="2757488"/>
          <p14:tracePt t="22899" x="6016625" y="2757488"/>
          <p14:tracePt t="22904" x="6086475" y="2757488"/>
          <p14:tracePt t="22916" x="6140450" y="2757488"/>
          <p14:tracePt t="22919" x="6157913" y="2757488"/>
          <p14:tracePt t="22976" x="6148388" y="2757488"/>
          <p14:tracePt t="22984" x="6140450" y="2757488"/>
          <p14:tracePt t="22991" x="6122988" y="2757488"/>
          <p14:tracePt t="23001" x="6069013" y="2757488"/>
          <p14:tracePt t="23008" x="6024563" y="2757488"/>
          <p14:tracePt t="23015" x="5972175" y="2757488"/>
          <p14:tracePt t="23025" x="5919788" y="2757488"/>
          <p14:tracePt t="23032" x="5875338" y="2757488"/>
          <p14:tracePt t="23041" x="5840413" y="2757488"/>
          <p14:tracePt t="23049" x="5786438" y="2757488"/>
          <p14:tracePt t="23056" x="5761038" y="2757488"/>
          <p14:tracePt t="23066" x="5716588" y="2757488"/>
          <p14:tracePt t="23072" x="5662613" y="2757488"/>
          <p14:tracePt t="23082" x="5645150" y="2757488"/>
          <p14:tracePt t="23088" x="5618163" y="2757488"/>
          <p14:tracePt t="23095" x="5592763" y="2757488"/>
          <p14:tracePt t="23104" x="5575300" y="2757488"/>
          <p14:tracePt t="23116" x="5565775" y="2757488"/>
          <p14:tracePt t="23122" x="5557838" y="2757488"/>
          <p14:tracePt t="23128" x="5548313" y="2757488"/>
          <p14:tracePt t="23144" x="5538788" y="2757488"/>
          <p14:tracePt t="23151" x="5530850" y="2757488"/>
          <p14:tracePt t="23168" x="5521325" y="2757488"/>
          <p14:tracePt t="23178" x="5513388" y="2757488"/>
          <p14:tracePt t="23184" x="5503863" y="2765425"/>
          <p14:tracePt t="23200" x="5486400" y="2774950"/>
          <p14:tracePt t="23233" x="5476875" y="2774950"/>
          <p14:tracePt t="23249" x="5468938" y="2774950"/>
          <p14:tracePt t="23313" x="5459413" y="2774950"/>
          <p14:tracePt t="23475" x="5476875" y="2774950"/>
          <p14:tracePt t="23484" x="5503863" y="2765425"/>
          <p14:tracePt t="23489" x="5538788" y="2765425"/>
          <p14:tracePt t="23496" x="5583238" y="2765425"/>
          <p14:tracePt t="23504" x="5610225" y="2765425"/>
          <p14:tracePt t="23512" x="5662613" y="2765425"/>
          <p14:tracePt t="23520" x="5734050" y="2765425"/>
          <p14:tracePt t="23532" x="5821363" y="2765425"/>
          <p14:tracePt t="23536" x="5892800" y="2765425"/>
          <p14:tracePt t="23544" x="5989638" y="2765425"/>
          <p14:tracePt t="23552" x="6061075" y="2765425"/>
          <p14:tracePt t="23559" x="6078538" y="2765425"/>
          <p14:tracePt t="23632" x="6061075" y="2765425"/>
          <p14:tracePt t="23641" x="6024563" y="2765425"/>
          <p14:tracePt t="23649" x="5989638" y="2765425"/>
          <p14:tracePt t="23656" x="5945188" y="2765425"/>
          <p14:tracePt t="23666" x="5883275" y="2765425"/>
          <p14:tracePt t="23672" x="5813425" y="2765425"/>
          <p14:tracePt t="23682" x="5734050" y="2765425"/>
          <p14:tracePt t="23688" x="5662613" y="2765425"/>
          <p14:tracePt t="23695" x="5610225" y="2765425"/>
          <p14:tracePt t="23704" x="5557838" y="2765425"/>
          <p14:tracePt t="23716" x="5513388" y="2765425"/>
          <p14:tracePt t="23719" x="5476875" y="2765425"/>
          <p14:tracePt t="23731" x="5468938" y="2765425"/>
          <p14:tracePt t="23736" x="5451475" y="2765425"/>
          <p14:tracePt t="23745" x="5441950" y="2765425"/>
          <p14:tracePt t="23808" x="5451475" y="2765425"/>
          <p14:tracePt t="23816" x="5459413" y="2765425"/>
          <p14:tracePt t="23825" x="5486400" y="2765425"/>
          <p14:tracePt t="23832" x="5513388" y="2765425"/>
          <p14:tracePt t="23842" x="5530850" y="2765425"/>
          <p14:tracePt t="23849" x="5557838" y="2765425"/>
          <p14:tracePt t="23858" x="5575300" y="2765425"/>
          <p14:tracePt t="23874" x="5645150" y="2765425"/>
          <p14:tracePt t="23883" x="5654675" y="2765425"/>
          <p14:tracePt t="23888" x="5680075" y="2757488"/>
          <p14:tracePt t="23900" x="5699125" y="2747963"/>
          <p14:tracePt t="23904" x="5707063" y="2747963"/>
          <p14:tracePt t="24278" x="5716588" y="2747963"/>
          <p14:tracePt t="24325" x="5724525" y="2747963"/>
          <p14:tracePt t="26962" x="5734050" y="2747963"/>
          <p14:tracePt t="26978" x="5575300" y="2836863"/>
          <p14:tracePt t="26989" x="5424488" y="2908300"/>
          <p14:tracePt t="26994" x="5265738" y="2987675"/>
          <p14:tracePt t="26999" x="5097463" y="3057525"/>
          <p14:tracePt t="27007" x="4948238" y="3128963"/>
          <p14:tracePt t="27016" x="4805363" y="3190875"/>
          <p14:tracePt t="27024" x="4656138" y="3252788"/>
          <p14:tracePt t="27031" x="4549775" y="3305175"/>
          <p14:tracePt t="27040" x="4435475" y="3376613"/>
          <p14:tracePt t="27048" x="4319588" y="3446463"/>
          <p14:tracePt t="27056" x="4222750" y="3500438"/>
          <p14:tracePt t="27063" x="4160838" y="3535363"/>
          <p14:tracePt t="27074" x="4098925" y="3579813"/>
          <p14:tracePt t="27082" x="4081463" y="3597275"/>
          <p14:tracePt t="27096" x="4064000" y="3614738"/>
          <p14:tracePt t="27218" x="4054475" y="3622675"/>
          <p14:tracePt t="27234" x="4046538" y="3622675"/>
          <p14:tracePt t="27242" x="4029075" y="3641725"/>
          <p14:tracePt t="27257" x="4011613" y="3659188"/>
          <p14:tracePt t="27266" x="3992563" y="3667125"/>
          <p14:tracePt t="27274" x="3932238" y="3694113"/>
          <p14:tracePt t="27280" x="3913188" y="3703638"/>
          <p14:tracePt t="27294" x="3870325" y="3729038"/>
          <p14:tracePt t="27296" x="3825875" y="3783013"/>
          <p14:tracePt t="27305" x="3781425" y="3800475"/>
          <p14:tracePt t="27315" x="3736975" y="3835400"/>
          <p14:tracePt t="27320" x="3709988" y="3852863"/>
          <p14:tracePt t="27331" x="3692525" y="3879850"/>
          <p14:tracePt t="27336" x="3667125" y="3906838"/>
          <p14:tracePt t="27343" x="3648075" y="3924300"/>
          <p14:tracePt t="27352" x="3640138" y="3932238"/>
          <p14:tracePt t="27364" x="3630613" y="3949700"/>
          <p14:tracePt t="27367" x="3630613" y="3959225"/>
          <p14:tracePt t="27375" x="3613150" y="3968750"/>
          <p14:tracePt t="27384" x="3605213" y="3968750"/>
          <p14:tracePt t="27407" x="3605213" y="3976688"/>
          <p14:tracePt t="27416" x="3605213" y="3986213"/>
          <p14:tracePt t="27586" x="3605213" y="3976688"/>
          <p14:tracePt t="27596" x="3605213" y="3959225"/>
          <p14:tracePt t="27601" x="3605213" y="3941763"/>
          <p14:tracePt t="27609" x="3605213" y="3924300"/>
          <p14:tracePt t="27618" x="3605213" y="3897313"/>
          <p14:tracePt t="27623" x="3605213" y="3870325"/>
          <p14:tracePt t="27633" x="3605213" y="3852863"/>
          <p14:tracePt t="27640" x="3605213" y="3817938"/>
          <p14:tracePt t="27648" x="3595688" y="3790950"/>
          <p14:tracePt t="27657" x="3595688" y="3773488"/>
          <p14:tracePt t="27664" x="3586163" y="3765550"/>
          <p14:tracePt t="27673" x="3586163" y="3756025"/>
          <p14:tracePt t="27680" x="3586163" y="3746500"/>
          <p14:tracePt t="27769" x="3586163" y="3783013"/>
          <p14:tracePt t="27777" x="3586163" y="3817938"/>
          <p14:tracePt t="27785" x="3595688" y="3835400"/>
          <p14:tracePt t="27793" x="3595688" y="3852863"/>
          <p14:tracePt t="27804" x="3613150" y="3887788"/>
          <p14:tracePt t="27808" x="3622675" y="3906838"/>
          <p14:tracePt t="27823" x="3622675" y="3914775"/>
          <p14:tracePt t="27905" x="3630613" y="3914775"/>
          <p14:tracePt t="27912" x="3630613" y="3906838"/>
          <p14:tracePt t="27921" x="3640138" y="3897313"/>
          <p14:tracePt t="27931" x="3640138" y="3870325"/>
          <p14:tracePt t="27936" x="3648075" y="3827463"/>
          <p14:tracePt t="27944" x="3648075" y="3808413"/>
          <p14:tracePt t="27952" x="3657600" y="3800475"/>
          <p14:tracePt t="27964" x="3657600" y="3790950"/>
          <p14:tracePt t="27968" x="3667125" y="3773488"/>
          <p14:tracePt t="27977" x="3675063" y="3756025"/>
          <p14:tracePt t="28040" x="3684588" y="3783013"/>
          <p14:tracePt t="28048" x="3692525" y="3835400"/>
          <p14:tracePt t="28057" x="3702050" y="3852863"/>
          <p14:tracePt t="28065" x="3702050" y="3887788"/>
          <p14:tracePt t="28079" x="3729038" y="3906838"/>
          <p14:tracePt t="28080" x="3736975" y="3924300"/>
          <p14:tracePt t="28091" x="3736975" y="3932238"/>
          <p14:tracePt t="28096" x="3754438" y="3959225"/>
          <p14:tracePt t="28115" x="3763963" y="3968750"/>
          <p14:tracePt t="28677" x="3771900" y="3968750"/>
          <p14:tracePt t="28693" x="3771900" y="3959225"/>
          <p14:tracePt t="28700" x="3771900" y="3949700"/>
          <p14:tracePt t="28707" x="3771900" y="3941763"/>
          <p14:tracePt t="28716" x="3781425" y="3924300"/>
          <p14:tracePt t="28723" x="3781425" y="3906838"/>
          <p14:tracePt t="28732" x="3781425" y="3897313"/>
          <p14:tracePt t="28748" x="3781425" y="3870325"/>
          <p14:tracePt t="28756" x="3789363" y="3852863"/>
          <p14:tracePt t="28763" x="3798888" y="3817938"/>
          <p14:tracePt t="28773" x="3798888" y="3800475"/>
          <p14:tracePt t="28780" x="3798888" y="3790950"/>
          <p14:tracePt t="28790" x="3808413" y="3746500"/>
          <p14:tracePt t="28798" x="3816350" y="3729038"/>
          <p14:tracePt t="28804" x="3825875" y="3684588"/>
          <p14:tracePt t="28814" x="3843338" y="3667125"/>
          <p14:tracePt t="28820" x="3860800" y="3649663"/>
          <p14:tracePt t="28828" x="3870325" y="3632200"/>
          <p14:tracePt t="28836" x="3878263" y="3614738"/>
          <p14:tracePt t="28857" x="3913188" y="3587750"/>
          <p14:tracePt t="28859" x="3913188" y="3579813"/>
          <p14:tracePt t="28868" x="3932238" y="3570288"/>
          <p14:tracePt t="28877" x="3940175" y="3570288"/>
          <p14:tracePt t="28884" x="3949700" y="3562350"/>
          <p14:tracePt t="28897" x="3967163" y="3562350"/>
          <p14:tracePt t="28900" x="3975100" y="3552825"/>
          <p14:tracePt t="28907" x="3984625" y="3535363"/>
          <p14:tracePt t="28916" x="4002088" y="3525838"/>
          <p14:tracePt t="28932" x="4011613" y="3525838"/>
          <p14:tracePt t="28940" x="4019550" y="3517900"/>
          <p14:tracePt t="28947" x="4029075" y="3508375"/>
          <p14:tracePt t="28964" x="4037013" y="3500438"/>
          <p14:tracePt t="28973" x="4046538" y="3490913"/>
          <p14:tracePt t="28980" x="4064000" y="3490913"/>
          <p14:tracePt t="28998" x="4073525" y="3490913"/>
          <p14:tracePt t="29006" x="4081463" y="3490913"/>
          <p14:tracePt t="29014" x="4090988" y="3490913"/>
          <p14:tracePt t="29020" x="4098925" y="3481388"/>
          <p14:tracePt t="29043" x="4108450" y="3481388"/>
          <p14:tracePt t="29223" x="4098925" y="3481388"/>
          <p14:tracePt t="29233" x="4090988" y="3481388"/>
          <p14:tracePt t="29238" x="4064000" y="3481388"/>
          <p14:tracePt t="29244" x="4029075" y="3481388"/>
          <p14:tracePt t="29253" x="3984625" y="3481388"/>
          <p14:tracePt t="29264" x="3957638" y="3490913"/>
          <p14:tracePt t="29268" x="3913188" y="3490913"/>
          <p14:tracePt t="29280" x="3878263" y="3490913"/>
          <p14:tracePt t="29284" x="3851275" y="3500438"/>
          <p14:tracePt t="29292" x="3825875" y="3508375"/>
          <p14:tracePt t="29301" x="3798888" y="3517900"/>
          <p14:tracePt t="29313" x="3789363" y="3517900"/>
          <p14:tracePt t="29316" x="3781425" y="3535363"/>
          <p14:tracePt t="29323" x="3781425" y="3543300"/>
          <p14:tracePt t="29558" x="3781425" y="3552825"/>
          <p14:tracePt t="29575" x="3781425" y="3562350"/>
          <p14:tracePt t="29589" x="3781425" y="3579813"/>
          <p14:tracePt t="29598" x="3808413" y="3597275"/>
          <p14:tracePt t="29606" x="3825875" y="3614738"/>
          <p14:tracePt t="29615" x="3870325" y="3649663"/>
          <p14:tracePt t="29619" x="3895725" y="3659188"/>
          <p14:tracePt t="29629" x="3922713" y="3676650"/>
          <p14:tracePt t="29636" x="3967163" y="3711575"/>
          <p14:tracePt t="29647" x="4002088" y="3729038"/>
          <p14:tracePt t="29651" x="4019550" y="3729038"/>
          <p14:tracePt t="29664" x="4037013" y="3746500"/>
          <p14:tracePt t="29668" x="4046538" y="3756025"/>
          <p14:tracePt t="29680" x="4064000" y="3765550"/>
          <p14:tracePt t="29684" x="4073525" y="3773488"/>
          <p14:tracePt t="29733" x="4081463" y="3773488"/>
          <p14:tracePt t="29749" x="4081463" y="3783013"/>
          <p14:tracePt t="29764" x="4081463" y="3790950"/>
          <p14:tracePt t="29780" x="4064000" y="3800475"/>
          <p14:tracePt t="29790" x="4054475" y="3800475"/>
          <p14:tracePt t="29798" x="4054475" y="3808413"/>
          <p14:tracePt t="29806" x="4046538" y="3817938"/>
          <p14:tracePt t="29814" x="4029075" y="3817938"/>
          <p14:tracePt t="29820" x="4019550" y="3817938"/>
          <p14:tracePt t="29828" x="4011613" y="3817938"/>
          <p14:tracePt t="29862" x="4002088" y="3817938"/>
          <p14:tracePt t="30070" x="3992563" y="3817938"/>
          <p14:tracePt t="30085" x="3984625" y="3817938"/>
          <p14:tracePt t="30092" x="3967163" y="3817938"/>
          <p14:tracePt t="30100" x="3957638" y="3817938"/>
          <p14:tracePt t="30116" x="3949700" y="3817938"/>
          <p14:tracePt t="30124" x="3922713" y="3817938"/>
          <p14:tracePt t="30132" x="3913188" y="3817938"/>
          <p14:tracePt t="32806" x="3913188" y="3800475"/>
          <p14:tracePt t="32814" x="3913188" y="3790950"/>
          <p14:tracePt t="33150" x="3913188" y="3783013"/>
          <p14:tracePt t="34390" x="3922713" y="3783013"/>
          <p14:tracePt t="34396" x="3932238" y="3783013"/>
          <p14:tracePt t="34412" x="3932238" y="3808413"/>
          <p14:tracePt t="34421" x="3932238" y="3827463"/>
          <p14:tracePt t="34429" x="3932238" y="3879850"/>
          <p14:tracePt t="34438" x="3932238" y="3906838"/>
          <p14:tracePt t="34445" x="3932238" y="3949700"/>
          <p14:tracePt t="34452" x="3932238" y="3976688"/>
          <p14:tracePt t="34462" x="3932238" y="4011613"/>
          <p14:tracePt t="34468" x="3932238" y="4038600"/>
          <p14:tracePt t="34476" x="3922713" y="4065588"/>
          <p14:tracePt t="34484" x="3913188" y="4092575"/>
          <p14:tracePt t="34494" x="3913188" y="4100513"/>
          <p14:tracePt t="34500" x="3895725" y="4127500"/>
          <p14:tracePt t="34512" x="3895725" y="4135438"/>
          <p14:tracePt t="34516" x="3878263" y="4179888"/>
          <p14:tracePt t="34524" x="3878263" y="4197350"/>
          <p14:tracePt t="34532" x="3870325" y="4214813"/>
          <p14:tracePt t="34542" x="3860800" y="4233863"/>
          <p14:tracePt t="34550" x="3851275" y="4251325"/>
          <p14:tracePt t="34555" x="3843338" y="4259263"/>
          <p14:tracePt t="34564" x="3843338" y="4268788"/>
          <p14:tracePt t="34580" x="3843338" y="4276725"/>
          <p14:tracePt t="34587" x="3833813" y="4286250"/>
          <p14:tracePt t="34842" x="3816350" y="4295775"/>
          <p14:tracePt t="34849" x="3816350" y="4303713"/>
          <p14:tracePt t="34856" x="3816350" y="4338638"/>
          <p14:tracePt t="34865" x="3781425" y="4375150"/>
          <p14:tracePt t="34871" x="3781425" y="4437063"/>
          <p14:tracePt t="34880" x="3781425" y="4471988"/>
          <p14:tracePt t="34887" x="3781425" y="4498975"/>
          <p14:tracePt t="34896" x="3781425" y="4541838"/>
          <p14:tracePt t="34905" x="3781425" y="4603750"/>
          <p14:tracePt t="34913" x="3781425" y="4684713"/>
          <p14:tracePt t="34920" x="3781425" y="4737100"/>
          <p14:tracePt t="34928" x="3781425" y="4789488"/>
          <p14:tracePt t="34938" x="3781425" y="4843463"/>
          <p14:tracePt t="34945" x="3781425" y="4895850"/>
          <p14:tracePt t="34952" x="3781425" y="4940300"/>
          <p14:tracePt t="34961" x="3781425" y="4992688"/>
          <p14:tracePt t="34968" x="3781425" y="5010150"/>
          <p14:tracePt t="34978" x="3781425" y="5037138"/>
          <p14:tracePt t="34984" x="3781425" y="5064125"/>
          <p14:tracePt t="34996" x="3781425" y="5081588"/>
          <p14:tracePt t="35000" x="3781425" y="5108575"/>
          <p14:tracePt t="35007" x="3781425" y="5116513"/>
          <p14:tracePt t="35016" x="3781425" y="5143500"/>
          <p14:tracePt t="35029" x="3781425" y="5153025"/>
          <p14:tracePt t="35031" x="3781425" y="5160963"/>
          <p14:tracePt t="35211" x="3771900" y="5153025"/>
          <p14:tracePt t="35218" x="3771900" y="5143500"/>
          <p14:tracePt t="35224" x="3771900" y="5133975"/>
          <p14:tracePt t="35240" x="3771900" y="5126038"/>
          <p14:tracePt t="35248" x="3771900" y="5116513"/>
          <p14:tracePt t="35288" x="3771900" y="5108575"/>
          <p14:tracePt t="35336" x="3771900" y="5099050"/>
          <p14:tracePt t="35356" x="3771900" y="5091113"/>
          <p14:tracePt t="35369" x="3771900" y="5081588"/>
          <p14:tracePt t="35379" x="3771900" y="5072063"/>
          <p14:tracePt t="35384" x="3771900" y="5064125"/>
          <p14:tracePt t="35417" x="3771900" y="5054600"/>
          <p14:tracePt t="35427" x="3771900" y="5046663"/>
          <p14:tracePt t="35432" x="3771900" y="5037138"/>
          <p14:tracePt t="35444" x="3771900" y="5019675"/>
          <p14:tracePt t="35448" x="3771900" y="5002213"/>
          <p14:tracePt t="35457" x="3771900" y="4992688"/>
          <p14:tracePt t="35471" x="3771900" y="4984750"/>
          <p14:tracePt t="35479" x="3771900" y="4967288"/>
          <p14:tracePt t="35487" x="3771900" y="4957763"/>
          <p14:tracePt t="35496" x="3771900" y="4940300"/>
          <p14:tracePt t="35503" x="3771900" y="4930775"/>
          <p14:tracePt t="35511" x="3771900" y="4922838"/>
          <p14:tracePt t="35521" x="3771900" y="4887913"/>
          <p14:tracePt t="35529" x="3771900" y="4851400"/>
          <p14:tracePt t="35537" x="3771900" y="4806950"/>
          <p14:tracePt t="35545" x="3781425" y="4781550"/>
          <p14:tracePt t="35554" x="3789363" y="4754563"/>
          <p14:tracePt t="35561" x="3798888" y="4702175"/>
          <p14:tracePt t="35568" x="3808413" y="4657725"/>
          <p14:tracePt t="35576" x="3833813" y="4613275"/>
          <p14:tracePt t="35584" x="3860800" y="4551363"/>
          <p14:tracePt t="35594" x="3870325" y="4516438"/>
          <p14:tracePt t="35600" x="3887788" y="4454525"/>
          <p14:tracePt t="35607" x="3887788" y="4445000"/>
          <p14:tracePt t="35616" x="3895725" y="4410075"/>
          <p14:tracePt t="35628" x="3922713" y="4365625"/>
          <p14:tracePt t="35632" x="3940175" y="4338638"/>
          <p14:tracePt t="35645" x="3957638" y="4303713"/>
          <p14:tracePt t="35647" x="3984625" y="4276725"/>
          <p14:tracePt t="35656" x="3984625" y="4268788"/>
          <p14:tracePt t="35664" x="3992563" y="4251325"/>
          <p14:tracePt t="35671" x="4019550" y="4233863"/>
          <p14:tracePt t="35679" x="4029075" y="4214813"/>
          <p14:tracePt t="35687" x="4029075" y="4206875"/>
          <p14:tracePt t="35705" x="4037013" y="4179888"/>
          <p14:tracePt t="35712" x="4037013" y="4171950"/>
          <p14:tracePt t="35720" x="4037013" y="4162425"/>
          <p14:tracePt t="35729" x="4046538" y="4162425"/>
          <p14:tracePt t="35743" x="4046538" y="4144963"/>
          <p14:tracePt t="35745" x="4064000" y="4127500"/>
          <p14:tracePt t="35754" x="4073525" y="4117975"/>
          <p14:tracePt t="35760" x="4073525" y="4100513"/>
          <p14:tracePt t="35768" x="4081463" y="4083050"/>
          <p14:tracePt t="35779" x="4116388" y="4065588"/>
          <p14:tracePt t="35784" x="4135438" y="4048125"/>
          <p14:tracePt t="35794" x="4143375" y="4030663"/>
          <p14:tracePt t="35800" x="4152900" y="4003675"/>
          <p14:tracePt t="35811" x="4170363" y="3986213"/>
          <p14:tracePt t="35816" x="4178300" y="3968750"/>
          <p14:tracePt t="35827" x="4187825" y="3959225"/>
          <p14:tracePt t="35832" x="4195763" y="3949700"/>
          <p14:tracePt t="35840" x="4214813" y="3914775"/>
          <p14:tracePt t="35857" x="4222750" y="3906838"/>
          <p14:tracePt t="35858" x="4232275" y="3862388"/>
          <p14:tracePt t="35864" x="4249738" y="3844925"/>
          <p14:tracePt t="35871" x="4276725" y="3783013"/>
          <p14:tracePt t="35887" x="4276725" y="3765550"/>
          <p14:tracePt t="35895" x="4294188" y="3738563"/>
          <p14:tracePt t="35910" x="4294188" y="3729038"/>
          <p14:tracePt t="35912" x="4294188" y="3703638"/>
          <p14:tracePt t="35921" x="4294188" y="3694113"/>
          <p14:tracePt t="35928" x="4294188" y="3684588"/>
          <p14:tracePt t="35944" x="4294188" y="3676650"/>
          <p14:tracePt t="36058" x="4294188" y="3667125"/>
          <p14:tracePt t="36081" x="4284663" y="3667125"/>
          <p14:tracePt t="36087" x="4276725" y="3667125"/>
          <p14:tracePt t="36104" x="4267200" y="3667125"/>
          <p14:tracePt t="36121" x="4257675" y="3667125"/>
          <p14:tracePt t="36129" x="4249738" y="3667125"/>
          <p14:tracePt t="36137" x="4240213" y="3667125"/>
          <p14:tracePt t="36145" x="4222750" y="3667125"/>
          <p14:tracePt t="36155" x="4214813" y="3667125"/>
          <p14:tracePt t="36163" x="4205288" y="3667125"/>
          <p14:tracePt t="36168" x="4187825" y="3667125"/>
          <p14:tracePt t="36178" x="4170363" y="3667125"/>
          <p14:tracePt t="36185" x="4143375" y="3667125"/>
          <p14:tracePt t="36194" x="4125913" y="3667125"/>
          <p14:tracePt t="36200" x="4098925" y="3667125"/>
          <p14:tracePt t="36211" x="4081463" y="3667125"/>
          <p14:tracePt t="36216" x="4046538" y="3676650"/>
          <p14:tracePt t="36228" x="4011613" y="3676650"/>
          <p14:tracePt t="36231" x="3967163" y="3694113"/>
          <p14:tracePt t="36242" x="3940175" y="3694113"/>
          <p14:tracePt t="36248" x="3913188" y="3721100"/>
          <p14:tracePt t="36256" x="3895725" y="3721100"/>
          <p14:tracePt t="36264" x="3878263" y="3721100"/>
          <p14:tracePt t="36271" x="3860800" y="3729038"/>
          <p14:tracePt t="36280" x="3851275" y="3738563"/>
          <p14:tracePt t="36287" x="3816350" y="3746500"/>
          <p14:tracePt t="36296" x="3808413" y="3756025"/>
          <p14:tracePt t="36312" x="3798888" y="3765550"/>
          <p14:tracePt t="36329" x="3789363" y="3773488"/>
          <p14:tracePt t="36603" x="3798888" y="3773488"/>
          <p14:tracePt t="36609" x="3851275" y="3773488"/>
          <p14:tracePt t="36616" x="3913188" y="3773488"/>
          <p14:tracePt t="36629" x="3975100" y="3746500"/>
          <p14:tracePt t="36632" x="4002088" y="3746500"/>
          <p14:tracePt t="36644" x="4054475" y="3738563"/>
          <p14:tracePt t="36649" x="4152900" y="3703638"/>
          <p14:tracePt t="36655" x="4240213" y="3676650"/>
          <p14:tracePt t="36664" x="4319588" y="3649663"/>
          <p14:tracePt t="36674" x="4408488" y="3622675"/>
          <p14:tracePt t="36680" x="4505325" y="3605213"/>
          <p14:tracePt t="36687" x="4611688" y="3579813"/>
          <p14:tracePt t="36696" x="4700588" y="3570288"/>
          <p14:tracePt t="36703" x="4797425" y="3543300"/>
          <p14:tracePt t="36712" x="4886325" y="3525838"/>
          <p14:tracePt t="36721" x="4965700" y="3517900"/>
          <p14:tracePt t="36728" x="5035550" y="3490913"/>
          <p14:tracePt t="36737" x="5097463" y="3481388"/>
          <p14:tracePt t="36744" x="5132388" y="3463925"/>
          <p14:tracePt t="36754" x="5176838" y="3463925"/>
          <p14:tracePt t="36761" x="5221288" y="3455988"/>
          <p14:tracePt t="36768" x="5248275" y="3455988"/>
          <p14:tracePt t="36778" x="5265738" y="3455988"/>
          <p14:tracePt t="36786" x="5283200" y="3455988"/>
          <p14:tracePt t="36792" x="5292725" y="3455988"/>
          <p14:tracePt t="36802" x="5310188" y="3455988"/>
          <p14:tracePt t="36808" x="5318125" y="3455988"/>
          <p14:tracePt t="36815" x="5335588" y="3455988"/>
          <p14:tracePt t="36827" x="5362575" y="3463925"/>
          <p14:tracePt t="36832" x="5380038" y="3473450"/>
          <p14:tracePt t="36844" x="5414963" y="3508375"/>
          <p14:tracePt t="36847" x="5434013" y="3525838"/>
          <p14:tracePt t="36856" x="5451475" y="3543300"/>
          <p14:tracePt t="36873" x="5459413" y="3562350"/>
          <p14:tracePt t="36874" x="5468938" y="3579813"/>
          <p14:tracePt t="36880" x="5476875" y="3597275"/>
          <p14:tracePt t="36887" x="5503863" y="3641725"/>
          <p14:tracePt t="36896" x="5503863" y="3659188"/>
          <p14:tracePt t="36903" x="5503863" y="3667125"/>
          <p14:tracePt t="36912" x="5513388" y="3684588"/>
          <p14:tracePt t="36920" x="5521325" y="3711575"/>
          <p14:tracePt t="36928" x="5521325" y="3721100"/>
          <p14:tracePt t="36937" x="5521325" y="3729038"/>
          <p14:tracePt t="36944" x="5521325" y="3746500"/>
          <p14:tracePt t="36954" x="5530850" y="3746500"/>
          <p14:tracePt t="37619" x="5530850" y="3756025"/>
          <p14:tracePt t="37634" x="5503863" y="3756025"/>
          <p14:tracePt t="37641" x="5486400" y="3756025"/>
          <p14:tracePt t="37654" x="5414963" y="3746500"/>
          <p14:tracePt t="37660" x="5372100" y="3738563"/>
          <p14:tracePt t="37671" x="5300663" y="3721100"/>
          <p14:tracePt t="37678" x="5230813" y="3711575"/>
          <p14:tracePt t="37684" x="5151438" y="3703638"/>
          <p14:tracePt t="37695" x="5080000" y="3684588"/>
          <p14:tracePt t="37700" x="5008563" y="3684588"/>
          <p14:tracePt t="37711" x="4948238" y="3684588"/>
          <p14:tracePt t="37716" x="4894263" y="3684588"/>
          <p14:tracePt t="37727" x="4859338" y="3684588"/>
          <p14:tracePt t="37734" x="4832350" y="3684588"/>
          <p14:tracePt t="37741" x="4814888" y="3684588"/>
          <p14:tracePt t="37751" x="4779963" y="3684588"/>
          <p14:tracePt t="37764" x="4762500" y="3684588"/>
          <p14:tracePt t="37772" x="4752975" y="3684588"/>
          <p14:tracePt t="37796" x="4745038" y="3684588"/>
          <p14:tracePt t="37812" x="4725988" y="3684588"/>
          <p14:tracePt t="37819" x="4718050" y="3684588"/>
          <p14:tracePt t="37827" x="4700588" y="3694113"/>
          <p14:tracePt t="37837" x="4700588" y="3711575"/>
          <p14:tracePt t="37845" x="4683125" y="3729038"/>
          <p14:tracePt t="37853" x="4664075" y="3746500"/>
          <p14:tracePt t="37870" x="4656138" y="3765550"/>
          <p14:tracePt t="37871" x="4621213" y="3827463"/>
          <p14:tracePt t="37879" x="4611688" y="3844925"/>
          <p14:tracePt t="37885" x="4594225" y="3862388"/>
          <p14:tracePt t="37895" x="4567238" y="3879850"/>
          <p14:tracePt t="37900" x="4559300" y="3897313"/>
          <p14:tracePt t="37908" x="4541838" y="3914775"/>
          <p14:tracePt t="37916" x="4532313" y="3941763"/>
          <p14:tracePt t="37927" x="4505325" y="3968750"/>
          <p14:tracePt t="37932" x="4497388" y="3976688"/>
          <p14:tracePt t="37943" x="4497388" y="3986213"/>
          <p14:tracePt t="37972" x="4487863" y="3986213"/>
          <p14:tracePt t="37981" x="4479925" y="3994150"/>
          <p14:tracePt t="37987" x="4470400" y="4003675"/>
          <p14:tracePt t="38004" x="4460875" y="4003675"/>
          <p14:tracePt t="38012" x="4443413" y="4011613"/>
          <p14:tracePt t="38019" x="4425950" y="4011613"/>
          <p14:tracePt t="38028" x="4398963" y="4011613"/>
          <p14:tracePt t="38037" x="4373563" y="4011613"/>
          <p14:tracePt t="38044" x="4356100" y="4011613"/>
          <p14:tracePt t="38053" x="4338638" y="4011613"/>
          <p14:tracePt t="38060" x="4311650" y="4011613"/>
          <p14:tracePt t="38070" x="4294188" y="4011613"/>
          <p14:tracePt t="38078" x="4276725" y="4011613"/>
          <p14:tracePt t="38084" x="4249738" y="4011613"/>
          <p14:tracePt t="38094" x="4232275" y="4011613"/>
          <p14:tracePt t="38100" x="4214813" y="4011613"/>
          <p14:tracePt t="38107" x="4205288" y="4011613"/>
          <p14:tracePt t="38116" x="4187825" y="4011613"/>
          <p14:tracePt t="38133" x="4170363" y="4011613"/>
          <p14:tracePt t="38144" x="4160838" y="4011613"/>
          <p14:tracePt t="38196" x="4143375" y="4011613"/>
          <p14:tracePt t="38203" x="4135438" y="4011613"/>
          <p14:tracePt t="38211" x="4125913" y="4011613"/>
          <p14:tracePt t="38244" x="4116388" y="4011613"/>
          <p14:tracePt t="38253" x="4098925" y="4011613"/>
          <p14:tracePt t="38326" x="4090988" y="4011613"/>
          <p14:tracePt t="38389" x="4081463" y="4011613"/>
          <p14:tracePt t="38404" x="4073525" y="4011613"/>
          <p14:tracePt t="38437" x="4064000" y="4011613"/>
          <p14:tracePt t="38444" x="4054475" y="4011613"/>
          <p14:tracePt t="38453" x="4046538" y="4011613"/>
          <p14:tracePt t="38461" x="4029075" y="4011613"/>
          <p14:tracePt t="38469" x="4019550" y="4011613"/>
          <p14:tracePt t="38477" x="4002088" y="4011613"/>
          <p14:tracePt t="38484" x="3975100" y="4011613"/>
          <p14:tracePt t="38492" x="3940175" y="4011613"/>
          <p14:tracePt t="38502" x="3905250" y="4011613"/>
          <p14:tracePt t="38509" x="3878263" y="4011613"/>
          <p14:tracePt t="38518" x="3825875" y="4003675"/>
          <p14:tracePt t="38524" x="3771900" y="4003675"/>
          <p14:tracePt t="38532" x="3736975" y="3986213"/>
          <p14:tracePt t="38544" x="3667125" y="3941763"/>
          <p14:tracePt t="38548" x="3640138" y="3932238"/>
          <p14:tracePt t="38557" x="3613150" y="3924300"/>
          <p14:tracePt t="38564" x="3568700" y="3897313"/>
          <p14:tracePt t="38573" x="3543300" y="3887788"/>
          <p14:tracePt t="38580" x="3498850" y="3862388"/>
          <p14:tracePt t="38587" x="3463925" y="3835400"/>
          <p14:tracePt t="38596" x="3436938" y="3808413"/>
          <p14:tracePt t="38604" x="3427413" y="3790950"/>
          <p14:tracePt t="38611" x="3419475" y="3746500"/>
          <p14:tracePt t="38620" x="3419475" y="3711575"/>
          <p14:tracePt t="38628" x="3419475" y="3684588"/>
          <p14:tracePt t="38637" x="3419475" y="3632200"/>
          <p14:tracePt t="38644" x="3419475" y="3587750"/>
          <p14:tracePt t="38653" x="3419475" y="3535363"/>
          <p14:tracePt t="38660" x="3427413" y="3508375"/>
          <p14:tracePt t="38670" x="3463925" y="3463925"/>
          <p14:tracePt t="38677" x="3498850" y="3419475"/>
          <p14:tracePt t="38684" x="3516313" y="3394075"/>
          <p14:tracePt t="38692" x="3568700" y="3367088"/>
          <p14:tracePt t="38703" x="3605213" y="3340100"/>
          <p14:tracePt t="38709" x="3630613" y="3340100"/>
          <p14:tracePt t="38719" x="3675063" y="3322638"/>
          <p14:tracePt t="38724" x="3729038" y="3295650"/>
          <p14:tracePt t="38731" x="3808413" y="3270250"/>
          <p14:tracePt t="38744" x="3905250" y="3243263"/>
          <p14:tracePt t="38748" x="4011613" y="3235325"/>
          <p14:tracePt t="38760" x="4116388" y="3216275"/>
          <p14:tracePt t="38763" x="4240213" y="3216275"/>
          <p14:tracePt t="38773" x="4346575" y="3216275"/>
          <p14:tracePt t="38780" x="4487863" y="3216275"/>
          <p14:tracePt t="38793" x="4646613" y="3216275"/>
          <p14:tracePt t="38796" x="4805363" y="3216275"/>
          <p14:tracePt t="38803" x="4965700" y="3216275"/>
          <p14:tracePt t="38812" x="5124450" y="3216275"/>
          <p14:tracePt t="38819" x="5256213" y="3216275"/>
          <p14:tracePt t="38828" x="5389563" y="3225800"/>
          <p14:tracePt t="38836" x="5476875" y="3252788"/>
          <p14:tracePt t="38843" x="5557838" y="3278188"/>
          <p14:tracePt t="38853" x="5575300" y="3287713"/>
          <p14:tracePt t="38870" x="5600700" y="3314700"/>
          <p14:tracePt t="38871" x="5600700" y="3322638"/>
          <p14:tracePt t="38884" x="5600700" y="3357563"/>
          <p14:tracePt t="38895" x="5600700" y="3384550"/>
          <p14:tracePt t="38900" x="5600700" y="3455988"/>
          <p14:tracePt t="38911" x="5600700" y="3473450"/>
          <p14:tracePt t="38916" x="5600700" y="3508375"/>
          <p14:tracePt t="38927" x="5600700" y="3535363"/>
          <p14:tracePt t="38932" x="5600700" y="3570288"/>
          <p14:tracePt t="38943" x="5592763" y="3605213"/>
          <p14:tracePt t="38948" x="5583238" y="3622675"/>
          <p14:tracePt t="38960" x="5565775" y="3659188"/>
          <p14:tracePt t="38964" x="5557838" y="3676650"/>
          <p14:tracePt t="38973" x="5530850" y="3694113"/>
          <p14:tracePt t="38981" x="5521325" y="3711575"/>
          <p14:tracePt t="38987" x="5503863" y="3721100"/>
          <p14:tracePt t="38996" x="5468938" y="3729038"/>
          <p14:tracePt t="39006" x="5459413" y="3746500"/>
          <p14:tracePt t="39012" x="5434013" y="3746500"/>
          <p14:tracePt t="39020" x="5424488" y="3746500"/>
          <p14:tracePt t="39027" x="5407025" y="3756025"/>
          <p14:tracePt t="39037" x="5397500" y="3756025"/>
          <p14:tracePt t="39044" x="5380038" y="3756025"/>
          <p14:tracePt t="39053" x="5372100" y="3756025"/>
          <p14:tracePt t="39061" x="5362575" y="3765550"/>
          <p14:tracePt t="39687" x="5300663" y="3773488"/>
          <p14:tracePt t="39694" x="5248275" y="3773488"/>
          <p14:tracePt t="39701" x="5203825" y="3773488"/>
          <p14:tracePt t="39713" x="5151438" y="3773488"/>
          <p14:tracePt t="39717" x="5080000" y="3773488"/>
          <p14:tracePt t="39727" x="5027613" y="3783013"/>
          <p14:tracePt t="39732" x="4948238" y="3800475"/>
          <p14:tracePt t="39744" x="4876800" y="3808413"/>
          <p14:tracePt t="39748" x="4832350" y="3808413"/>
          <p14:tracePt t="39761" x="4779963" y="3808413"/>
          <p14:tracePt t="39763" x="4725988" y="3808413"/>
          <p14:tracePt t="39777" x="4700588" y="3808413"/>
          <p14:tracePt t="39780" x="4683125" y="3808413"/>
          <p14:tracePt t="39788" x="4664075" y="3808413"/>
          <p14:tracePt t="39796" x="4646613" y="3808413"/>
          <p14:tracePt t="39803" x="4638675" y="3808413"/>
          <p14:tracePt t="39812" x="4629150" y="3808413"/>
          <p14:tracePt t="39860" x="4611688" y="3808413"/>
          <p14:tracePt t="39869" x="4594225" y="3808413"/>
          <p14:tracePt t="39878" x="4584700" y="3808413"/>
          <p14:tracePt t="39886" x="4559300" y="3808413"/>
          <p14:tracePt t="39894" x="4532313" y="3808413"/>
          <p14:tracePt t="39900" x="4487863" y="3808413"/>
          <p14:tracePt t="39910" x="4452938" y="3808413"/>
          <p14:tracePt t="39916" x="4381500" y="3827463"/>
          <p14:tracePt t="39926" x="4346575" y="3827463"/>
          <p14:tracePt t="39932" x="4276725" y="3827463"/>
          <p14:tracePt t="39939" x="4205288" y="3827463"/>
          <p14:tracePt t="39948" x="4160838" y="3827463"/>
          <p14:tracePt t="39960" x="4108450" y="3827463"/>
          <p14:tracePt t="39964" x="4054475" y="3827463"/>
          <p14:tracePt t="39976" x="4019550" y="3827463"/>
          <p14:tracePt t="39980" x="3992563" y="3827463"/>
          <p14:tracePt t="39987" x="3975100" y="3827463"/>
          <p14:tracePt t="39997" x="3940175" y="3827463"/>
          <p14:tracePt t="40003" x="3913188" y="3827463"/>
          <p14:tracePt t="40012" x="3878263" y="3827463"/>
          <p14:tracePt t="40020" x="3860800" y="3827463"/>
          <p14:tracePt t="40028" x="3851275" y="3827463"/>
          <p14:tracePt t="40052" x="3843338" y="3827463"/>
          <p14:tracePt t="40086" x="3833813" y="3827463"/>
          <p14:tracePt t="40095" x="3833813" y="3817938"/>
          <p14:tracePt t="40117" x="3833813" y="3800475"/>
          <p14:tracePt t="40126" x="3833813" y="3790950"/>
          <p14:tracePt t="40132" x="3843338" y="3773488"/>
          <p14:tracePt t="40143" x="3851275" y="3765550"/>
          <p14:tracePt t="40149" x="3878263" y="3756025"/>
          <p14:tracePt t="40160" x="3887788" y="3756025"/>
          <p14:tracePt t="40164" x="3895725" y="3746500"/>
          <p14:tracePt t="40172" x="3922713" y="3729038"/>
          <p14:tracePt t="40180" x="3940175" y="3721100"/>
          <p14:tracePt t="40196" x="3957638" y="3703638"/>
          <p14:tracePt t="40205" x="3967163" y="3703638"/>
          <p14:tracePt t="40213" x="3975100" y="3703638"/>
          <p14:tracePt t="40325" x="3992563" y="3694113"/>
          <p14:tracePt t="40332" x="4002088" y="3694113"/>
          <p14:tracePt t="40340" x="4011613" y="3684588"/>
          <p14:tracePt t="40357" x="4037013" y="3676650"/>
          <p14:tracePt t="40372" x="4046538" y="3676650"/>
          <p14:tracePt t="40380" x="4064000" y="3659188"/>
          <p14:tracePt t="40389" x="4073525" y="3649663"/>
          <p14:tracePt t="40396" x="4081463" y="3632200"/>
          <p14:tracePt t="40403" x="4098925" y="3622675"/>
          <p14:tracePt t="40412" x="4116388" y="3605213"/>
          <p14:tracePt t="40422" x="4125913" y="3587750"/>
          <p14:tracePt t="40428" x="4135438" y="3579813"/>
          <p14:tracePt t="40435" x="4152900" y="3562350"/>
          <p14:tracePt t="40452" x="4178300" y="3543300"/>
          <p14:tracePt t="40460" x="4187825" y="3535363"/>
          <p14:tracePt t="40469" x="4187825" y="3525838"/>
          <p14:tracePt t="40476" x="4195763" y="3517900"/>
          <p14:tracePt t="40516" x="4205288" y="3508375"/>
          <p14:tracePt t="40699" x="4205288" y="3490913"/>
          <p14:tracePt t="40713" x="4187825" y="3490913"/>
          <p14:tracePt t="40719" x="4178300" y="3490913"/>
          <p14:tracePt t="40728" x="4170363" y="3490913"/>
          <p14:tracePt t="40735" x="4160838" y="3490913"/>
          <p14:tracePt t="40744" x="4152900" y="3490913"/>
          <p14:tracePt t="40761" x="4143375" y="3490913"/>
          <p14:tracePt t="40775" x="4135438" y="3490913"/>
          <p14:tracePt t="40776" x="4125913" y="3490913"/>
          <p14:tracePt t="40792" x="4116388" y="3490913"/>
          <p14:tracePt t="41170" x="4098925" y="3481388"/>
          <p14:tracePt t="41179" x="4090988" y="3481388"/>
          <p14:tracePt t="41579" x="4081463" y="3481388"/>
          <p14:tracePt t="41874" x="4081463" y="3473450"/>
          <p14:tracePt t="41881" x="4090988" y="3463925"/>
          <p14:tracePt t="41920" x="4098925" y="3455988"/>
          <p14:tracePt t="41936" x="4108450" y="3446463"/>
          <p14:tracePt t="42474" x="4108450" y="3438525"/>
          <p14:tracePt t="42499" x="4098925" y="3438525"/>
          <p14:tracePt t="42506" x="4073525" y="3455988"/>
          <p14:tracePt t="42512" x="4029075" y="3463925"/>
          <p14:tracePt t="42519" x="4002088" y="3490913"/>
          <p14:tracePt t="42528" x="3975100" y="3508375"/>
          <p14:tracePt t="42535" x="3940175" y="3508375"/>
          <p14:tracePt t="42544" x="3913188" y="3517900"/>
          <p14:tracePt t="42552" x="3887788" y="3535363"/>
          <p14:tracePt t="42559" x="3870325" y="3535363"/>
          <p14:tracePt t="42568" x="3843338" y="3543300"/>
          <p14:tracePt t="42576" x="3816350" y="3562350"/>
          <p14:tracePt t="42665" x="3816350" y="3570288"/>
          <p14:tracePt t="42681" x="3798888" y="3579813"/>
          <p14:tracePt t="42688" x="3789363" y="3587750"/>
          <p14:tracePt t="42696" x="3781425" y="3597275"/>
          <p14:tracePt t="42705" x="3771900" y="3605213"/>
          <p14:tracePt t="42713" x="3763963" y="3605213"/>
          <p14:tracePt t="42725" x="3754438" y="3614738"/>
          <p14:tracePt t="42735" x="3746500" y="3614738"/>
          <p14:tracePt t="42744" x="3729038" y="3632200"/>
          <p14:tracePt t="42751" x="3719513" y="3641725"/>
          <p14:tracePt t="42907" x="3719513" y="3649663"/>
          <p14:tracePt t="42914" x="3719513" y="3659188"/>
          <p14:tracePt t="42921" x="3719513" y="3667125"/>
          <p14:tracePt t="42932" x="3719513" y="3684588"/>
          <p14:tracePt t="42937" x="3729038" y="3703638"/>
          <p14:tracePt t="42952" x="3736975" y="3711575"/>
          <p14:tracePt t="42959" x="3746500" y="3721100"/>
          <p14:tracePt t="42968" x="3754438" y="3738563"/>
          <p14:tracePt t="42977" x="3763963" y="3746500"/>
          <p14:tracePt t="42985" x="3781425" y="3756025"/>
          <p14:tracePt t="42992" x="3816350" y="3765550"/>
          <p14:tracePt t="43001" x="3843338" y="3790950"/>
          <p14:tracePt t="43009" x="3887788" y="3808413"/>
          <p14:tracePt t="43018" x="3922713" y="3817938"/>
          <p14:tracePt t="43025" x="3967163" y="3827463"/>
          <p14:tracePt t="43031" x="4002088" y="3827463"/>
          <p14:tracePt t="43042" x="4064000" y="3835400"/>
          <p14:tracePt t="43048" x="4098925" y="3835400"/>
          <p14:tracePt t="43059" x="4143375" y="3844925"/>
          <p14:tracePt t="43074" x="4170363" y="3852863"/>
          <p14:tracePt t="43160" x="4170363" y="3862388"/>
          <p14:tracePt t="43169" x="4170363" y="3870325"/>
          <p14:tracePt t="43179" x="4160838" y="3879850"/>
          <p14:tracePt t="43184" x="4152900" y="3879850"/>
          <p14:tracePt t="43192" x="4116388" y="3887788"/>
          <p14:tracePt t="43201" x="4081463" y="3906838"/>
          <p14:tracePt t="43208" x="4054475" y="3906838"/>
          <p14:tracePt t="43218" x="4046538" y="3906838"/>
          <p14:tracePt t="43227" x="4029075" y="3914775"/>
          <p14:tracePt t="43232" x="4019550" y="3914775"/>
          <p14:tracePt t="43243" x="4002088" y="3924300"/>
          <p14:tracePt t="43247" x="3992563" y="3924300"/>
          <p14:tracePt t="43354" x="4011613" y="3924300"/>
          <p14:tracePt t="43362" x="4019550" y="3924300"/>
          <p14:tracePt t="43370" x="4029075" y="3924300"/>
          <p14:tracePt t="43380" x="4054475" y="3924300"/>
          <p14:tracePt t="44638" x="4046538" y="3924300"/>
          <p14:tracePt t="44646" x="4029075" y="3932238"/>
          <p14:tracePt t="44653" x="4019550" y="3932238"/>
          <p14:tracePt t="48404" x="0" y="0"/>
        </p14:tracePtLst>
        <p14:tracePtLst>
          <p14:tracePt t="54390" x="4191000" y="6146800"/>
          <p14:tracePt t="54464" x="3648075" y="6557963"/>
          <p14:tracePt t="54472" x="3729038" y="6372225"/>
          <p14:tracePt t="54481" x="3789363" y="6186488"/>
          <p14:tracePt t="54489" x="3878263" y="5956300"/>
          <p14:tracePt t="54498" x="3975100" y="5780088"/>
          <p14:tracePt t="54505" x="4029075" y="5638800"/>
          <p14:tracePt t="54512" x="4090988" y="5522913"/>
          <p14:tracePt t="54522" x="4125913" y="5408613"/>
          <p14:tracePt t="54528" x="4143375" y="5337175"/>
          <p14:tracePt t="54535" x="4152900" y="5276850"/>
          <p14:tracePt t="54544" x="4152900" y="5240338"/>
          <p14:tracePt t="54555" x="4152900" y="5195888"/>
          <p14:tracePt t="54568" x="4152900" y="5170488"/>
          <p14:tracePt t="54576" x="4152900" y="5153025"/>
          <p14:tracePt t="54589" x="4152900" y="5143500"/>
          <p14:tracePt t="54608" x="4152900" y="5133975"/>
          <p14:tracePt t="54624" x="4143375" y="5126038"/>
          <p14:tracePt t="54640" x="4143375" y="5116513"/>
          <p14:tracePt t="54656" x="4135438" y="5116513"/>
          <p14:tracePt t="54672" x="4116388" y="5099050"/>
          <p14:tracePt t="54681" x="4108450" y="5091113"/>
          <p14:tracePt t="54689" x="4098925" y="5091113"/>
          <p14:tracePt t="54697" x="4090988" y="5091113"/>
          <p14:tracePt t="54704" x="4081463" y="5091113"/>
          <p14:tracePt t="54712" x="4054475" y="5081588"/>
          <p14:tracePt t="54754" x="4046538" y="5081588"/>
          <p14:tracePt t="54760" x="4037013" y="5072063"/>
          <p14:tracePt t="54772" x="4029075" y="5054600"/>
          <p14:tracePt t="54775" x="4029075" y="5046663"/>
          <p14:tracePt t="54789" x="4019550" y="5046663"/>
          <p14:tracePt t="54802" x="4011613" y="5046663"/>
          <p14:tracePt t="54817" x="3992563" y="5029200"/>
          <p14:tracePt t="54824" x="3984625" y="5019675"/>
          <p14:tracePt t="54840" x="3967163" y="5002213"/>
          <p14:tracePt t="54847" x="3957638" y="4984750"/>
          <p14:tracePt t="54856" x="3913188" y="4949825"/>
          <p14:tracePt t="54870" x="3887788" y="4922838"/>
          <p14:tracePt t="54871" x="3870325" y="4878388"/>
          <p14:tracePt t="54881" x="3851275" y="4860925"/>
          <p14:tracePt t="54890" x="3833813" y="4826000"/>
          <p14:tracePt t="54898" x="3798888" y="4781550"/>
          <p14:tracePt t="54906" x="3781425" y="4764088"/>
          <p14:tracePt t="54912" x="3736975" y="4727575"/>
          <p14:tracePt t="54922" x="3702050" y="4684713"/>
          <p14:tracePt t="54928" x="3684588" y="4665663"/>
          <p14:tracePt t="54939" x="3667125" y="4640263"/>
          <p14:tracePt t="54944" x="3657600" y="4630738"/>
          <p14:tracePt t="54955" x="3640138" y="4613275"/>
          <p14:tracePt t="54997" x="3630613" y="4603750"/>
          <p14:tracePt t="55590" x="3657600" y="4603750"/>
          <p14:tracePt t="55599" x="3684588" y="4603750"/>
          <p14:tracePt t="55604" x="3709988" y="4603750"/>
          <p14:tracePt t="55612" x="3754438" y="4603750"/>
          <p14:tracePt t="55624" x="3781425" y="4603750"/>
          <p14:tracePt t="55628" x="3808413" y="4603750"/>
          <p14:tracePt t="55639" x="3833813" y="4595813"/>
          <p14:tracePt t="55644" x="3870325" y="4595813"/>
          <p14:tracePt t="55654" x="3895725" y="4595813"/>
          <p14:tracePt t="55660" x="3913188" y="4595813"/>
          <p14:tracePt t="55672" x="3940175" y="4586288"/>
          <p14:tracePt t="55676" x="3957638" y="4586288"/>
          <p14:tracePt t="55688" x="3967163" y="4586288"/>
          <p14:tracePt t="55692" x="3984625" y="4586288"/>
          <p14:tracePt t="55700" x="4019550" y="4568825"/>
          <p14:tracePt t="55708" x="4029075" y="4568825"/>
          <p14:tracePt t="55715" x="4054475" y="4551363"/>
          <p14:tracePt t="55724" x="4064000" y="4551363"/>
          <p14:tracePt t="55733" x="4073525" y="4541838"/>
          <p14:tracePt t="55747" x="4090988" y="4533900"/>
          <p14:tracePt t="55756" x="4098925" y="4533900"/>
          <p14:tracePt t="55763" x="4108450" y="4524375"/>
          <p14:tracePt t="55772" x="4116388" y="4524375"/>
          <p14:tracePt t="55780" x="4125913" y="4524375"/>
          <p14:tracePt t="55797" x="4135438" y="4516438"/>
          <p14:tracePt t="55804" x="4152900" y="4506913"/>
          <p14:tracePt t="55815" x="4160838" y="4498975"/>
          <p14:tracePt t="55828" x="4170363" y="4489450"/>
          <p14:tracePt t="55844" x="4170363" y="4479925"/>
          <p14:tracePt t="55892" x="4178300" y="4471988"/>
          <p14:tracePt t="55904" x="4195763" y="4462463"/>
          <p14:tracePt t="55908" x="4195763" y="4454525"/>
          <p14:tracePt t="55924" x="4195763" y="4437063"/>
          <p14:tracePt t="55932" x="4195763" y="4427538"/>
          <p14:tracePt t="55940" x="4195763" y="4400550"/>
          <p14:tracePt t="55956" x="4195763" y="4383088"/>
          <p14:tracePt t="55963" x="4195763" y="4375150"/>
          <p14:tracePt t="55971" x="4195763" y="4365625"/>
          <p14:tracePt t="55985" x="4195763" y="4357688"/>
          <p14:tracePt t="55989" x="4195763" y="4338638"/>
          <p14:tracePt t="56543" x="4195763" y="4330700"/>
          <p14:tracePt t="56702" x="4195763" y="4313238"/>
          <p14:tracePt t="56712" x="4195763" y="4303713"/>
          <p14:tracePt t="56718" x="4187825" y="4295775"/>
          <p14:tracePt t="56732" x="4178300" y="4276725"/>
          <p14:tracePt t="56740" x="4178300" y="4268788"/>
          <p14:tracePt t="56756" x="4178300" y="4241800"/>
          <p14:tracePt t="56763" x="4170363" y="4233863"/>
          <p14:tracePt t="56773" x="4160838" y="4214813"/>
          <p14:tracePt t="56780" x="4160838" y="4206875"/>
          <p14:tracePt t="56788" x="4152900" y="4197350"/>
          <p14:tracePt t="56797" x="4135438" y="4179888"/>
          <p14:tracePt t="56804" x="4125913" y="4152900"/>
          <p14:tracePt t="56814" x="4108450" y="4127500"/>
          <p14:tracePt t="56820" x="4081463" y="4092575"/>
          <p14:tracePt t="56830" x="4054475" y="4065588"/>
          <p14:tracePt t="56838" x="4046538" y="4030663"/>
          <p14:tracePt t="56844" x="4037013" y="4003675"/>
          <p14:tracePt t="56863" x="4002088" y="3941763"/>
          <p14:tracePt t="56873" x="3967163" y="3870325"/>
          <p14:tracePt t="56876" x="3932238" y="3827463"/>
          <p14:tracePt t="56889" x="3922713" y="3800475"/>
          <p14:tracePt t="56892" x="3895725" y="3729038"/>
          <p14:tracePt t="56904" x="3851275" y="3676650"/>
          <p14:tracePt t="56908" x="3843338" y="3641725"/>
          <p14:tracePt t="56915" x="3843338" y="3614738"/>
          <p14:tracePt t="56924" x="3816350" y="3570288"/>
          <p14:tracePt t="56931" x="3816350" y="3543300"/>
          <p14:tracePt t="56940" x="3816350" y="3525838"/>
          <p14:tracePt t="56947" x="3808413" y="3508375"/>
          <p14:tracePt t="56956" x="3798888" y="3490913"/>
          <p14:tracePt t="56963" x="3798888" y="3481388"/>
          <p14:tracePt t="57036" x="3798888" y="3473450"/>
          <p14:tracePt t="57055" x="3808413" y="3481388"/>
          <p14:tracePt t="57060" x="3816350" y="3490913"/>
          <p14:tracePt t="57072" x="3833813" y="3508375"/>
          <p14:tracePt t="57076" x="3895725" y="3562350"/>
          <p14:tracePt t="57088" x="3913188" y="3597275"/>
          <p14:tracePt t="57094" x="3932238" y="3614738"/>
          <p14:tracePt t="57102" x="3949700" y="3641725"/>
          <p14:tracePt t="57112" x="3967163" y="3659188"/>
          <p14:tracePt t="57117" x="3975100" y="3676650"/>
          <p14:tracePt t="57124" x="4002088" y="3694113"/>
          <p14:tracePt t="57131" x="4029075" y="3738563"/>
          <p14:tracePt t="57140" x="4037013" y="3746500"/>
          <p14:tracePt t="57147" x="4046538" y="3756025"/>
          <p14:tracePt t="57155" x="4064000" y="3790950"/>
          <p14:tracePt t="57163" x="4073525" y="3800475"/>
          <p14:tracePt t="57172" x="4081463" y="3817938"/>
          <p14:tracePt t="57180" x="4081463" y="3827463"/>
          <p14:tracePt t="57276" x="4090988" y="3835400"/>
          <p14:tracePt t="57308" x="4098925" y="3835400"/>
          <p14:tracePt t="57324" x="4116388" y="3835400"/>
          <p14:tracePt t="57340" x="4116388" y="3817938"/>
          <p14:tracePt t="57347" x="4116388" y="3808413"/>
          <p14:tracePt t="57356" x="4116388" y="3783013"/>
          <p14:tracePt t="57364" x="4116388" y="3773488"/>
          <p14:tracePt t="57372" x="4116388" y="3765550"/>
          <p14:tracePt t="57385" x="4116388" y="3756025"/>
          <p14:tracePt t="57389" x="4116388" y="3738563"/>
          <p14:tracePt t="57397" x="4116388" y="3729038"/>
          <p14:tracePt t="57405" x="4125913" y="3711575"/>
          <p14:tracePt t="57414" x="4125913" y="3703638"/>
          <p14:tracePt t="57470" x="4135438" y="3694113"/>
          <p14:tracePt t="57476" x="4152900" y="3694113"/>
          <p14:tracePt t="57487" x="4195763" y="3694113"/>
          <p14:tracePt t="57492" x="4222750" y="3694113"/>
          <p14:tracePt t="57504" x="4257675" y="3694113"/>
          <p14:tracePt t="57508" x="4302125" y="3676650"/>
          <p14:tracePt t="57520" x="4329113" y="3676650"/>
          <p14:tracePt t="57524" x="4373563" y="3667125"/>
          <p14:tracePt t="57534" x="4425950" y="3659188"/>
          <p14:tracePt t="57540" x="4505325" y="3649663"/>
          <p14:tracePt t="57547" x="4576763" y="3632200"/>
          <p14:tracePt t="57556" x="4664075" y="3622675"/>
          <p14:tracePt t="57563" x="4762500" y="3605213"/>
          <p14:tracePt t="57572" x="4849813" y="3597275"/>
          <p14:tracePt t="57579" x="4956175" y="3579813"/>
          <p14:tracePt t="57588" x="5035550" y="3570288"/>
          <p14:tracePt t="57597" x="5124450" y="3570288"/>
          <p14:tracePt t="57606" x="5176838" y="3552825"/>
          <p14:tracePt t="57613" x="5221288" y="3543300"/>
          <p14:tracePt t="57621" x="5230813" y="3543300"/>
          <p14:tracePt t="57630" x="5238750" y="3543300"/>
          <p14:tracePt t="57860" x="5203825" y="3543300"/>
          <p14:tracePt t="57866" x="5159375" y="3552825"/>
          <p14:tracePt t="57874" x="5080000" y="3579813"/>
          <p14:tracePt t="57881" x="5027613" y="3597275"/>
          <p14:tracePt t="57890" x="4983163" y="3597275"/>
          <p14:tracePt t="57897" x="4956175" y="3605213"/>
          <p14:tracePt t="57905" x="4903788" y="3614738"/>
          <p14:tracePt t="57913" x="4824413" y="3641725"/>
          <p14:tracePt t="57920" x="4745038" y="3676650"/>
          <p14:tracePt t="57928" x="4673600" y="3703638"/>
          <p14:tracePt t="57937" x="4611688" y="3738563"/>
          <p14:tracePt t="57944" x="4549775" y="3773488"/>
          <p14:tracePt t="57954" x="4505325" y="3800475"/>
          <p14:tracePt t="57960" x="4487863" y="3817938"/>
          <p14:tracePt t="57971" x="4452938" y="3852863"/>
          <p14:tracePt t="57976" x="4443413" y="3879850"/>
          <p14:tracePt t="57987" x="4435475" y="3906838"/>
          <p14:tracePt t="57992" x="4425950" y="3932238"/>
          <p14:tracePt t="58003" x="4425950" y="3949700"/>
          <p14:tracePt t="58009" x="4425950" y="3968750"/>
          <p14:tracePt t="58020" x="4425950" y="3986213"/>
          <p14:tracePt t="58024" x="4425950" y="4011613"/>
          <p14:tracePt t="58033" x="4425950" y="4030663"/>
          <p14:tracePt t="58040" x="4425950" y="4048125"/>
          <p14:tracePt t="58047" x="4425950" y="4065588"/>
          <p14:tracePt t="58056" x="4425950" y="4083050"/>
          <p14:tracePt t="58064" x="4425950" y="4092575"/>
          <p14:tracePt t="58073" x="4425950" y="4110038"/>
          <p14:tracePt t="58080" x="4418013" y="4127500"/>
          <p14:tracePt t="58087" x="4418013" y="4135438"/>
          <p14:tracePt t="58097" x="4398963" y="4162425"/>
          <p14:tracePt t="58104" x="4391025" y="4162425"/>
          <p14:tracePt t="58114" x="4373563" y="4179888"/>
          <p14:tracePt t="58121" x="4364038" y="4189413"/>
          <p14:tracePt t="58130" x="4364038" y="4197350"/>
          <p14:tracePt t="58138" x="4356100" y="4206875"/>
          <p14:tracePt t="58144" x="4346575" y="4206875"/>
          <p14:tracePt t="58160" x="4329113" y="4214813"/>
          <p14:tracePt t="58170" x="4319588" y="4214813"/>
          <p14:tracePt t="58176" x="4311650" y="4214813"/>
          <p14:tracePt t="58290" x="4302125" y="4214813"/>
          <p14:tracePt t="58354" x="4276725" y="4241800"/>
          <p14:tracePt t="58362" x="4249738" y="4286250"/>
          <p14:tracePt t="58368" x="4249738" y="4303713"/>
          <p14:tracePt t="58376" x="4214813" y="4357688"/>
          <p14:tracePt t="58388" x="4187825" y="4437063"/>
          <p14:tracePt t="58391" x="4178300" y="4471988"/>
          <p14:tracePt t="58404" x="4170363" y="4551363"/>
          <p14:tracePt t="58408" x="4143375" y="4613275"/>
          <p14:tracePt t="58420" x="4143375" y="4648200"/>
          <p14:tracePt t="58423" x="4135438" y="4692650"/>
          <p14:tracePt t="58431" x="4135438" y="4745038"/>
          <p14:tracePt t="58440" x="4135438" y="4764088"/>
          <p14:tracePt t="58447" x="4135438" y="4781550"/>
          <p14:tracePt t="58456" x="4135438" y="4799013"/>
          <p14:tracePt t="58463" x="4135438" y="4816475"/>
          <p14:tracePt t="58480" x="4135438" y="4826000"/>
          <p14:tracePt t="58488" x="4135438" y="4833938"/>
          <p14:tracePt t="58497" x="4135438" y="4860925"/>
          <p14:tracePt t="58504" x="4135438" y="4878388"/>
          <p14:tracePt t="58513" x="4143375" y="4895850"/>
          <p14:tracePt t="58520" x="4152900" y="4905375"/>
          <p14:tracePt t="58530" x="4160838" y="4930775"/>
          <p14:tracePt t="58538" x="4160838" y="4940300"/>
          <p14:tracePt t="58544" x="4160838" y="4957763"/>
          <p14:tracePt t="58554" x="4170363" y="4957763"/>
          <p14:tracePt t="58560" x="4170363" y="4967288"/>
          <p14:tracePt t="58575" x="4178300" y="4975225"/>
          <p14:tracePt t="58738" x="4178300" y="4967288"/>
          <p14:tracePt t="58749" x="4178300" y="4957763"/>
          <p14:tracePt t="58761" x="4178300" y="4930775"/>
          <p14:tracePt t="58770" x="4178300" y="4895850"/>
          <p14:tracePt t="58776" x="4205288" y="4843463"/>
          <p14:tracePt t="58786" x="4232275" y="4816475"/>
          <p14:tracePt t="58792" x="4257675" y="4754563"/>
          <p14:tracePt t="58804" x="4284663" y="4710113"/>
          <p14:tracePt t="58808" x="4302125" y="4665663"/>
          <p14:tracePt t="58820" x="4338638" y="4630738"/>
          <p14:tracePt t="58824" x="4356100" y="4603750"/>
          <p14:tracePt t="58831" x="4381500" y="4578350"/>
          <p14:tracePt t="58841" x="4418013" y="4551363"/>
          <p14:tracePt t="58847" x="4425950" y="4551363"/>
          <p14:tracePt t="58866" x="4425950" y="4541838"/>
          <p14:tracePt t="58867" x="4443413" y="4516438"/>
          <p14:tracePt t="58872" x="4452938" y="4506913"/>
          <p14:tracePt t="58880" x="4460875" y="4498975"/>
          <p14:tracePt t="59075" x="4460875" y="4489450"/>
          <p14:tracePt t="59106" x="4460875" y="4506913"/>
          <p14:tracePt t="59113" x="4460875" y="4516438"/>
          <p14:tracePt t="59122" x="4460875" y="4524375"/>
          <p14:tracePt t="59152" x="4452938" y="4533900"/>
          <p14:tracePt t="59674" x="4443413" y="4533900"/>
          <p14:tracePt t="59689" x="4425950" y="4516438"/>
          <p14:tracePt t="59698" x="4408488" y="4506913"/>
          <p14:tracePt t="59708" x="4381500" y="4489450"/>
          <p14:tracePt t="59713" x="4338638" y="4445000"/>
          <p14:tracePt t="59721" x="4276725" y="4392613"/>
          <p14:tracePt t="59729" x="4195763" y="4365625"/>
          <p14:tracePt t="59736" x="4170363" y="4338638"/>
          <p14:tracePt t="59750" x="4116388" y="4303713"/>
          <p14:tracePt t="59751" x="4046538" y="4268788"/>
          <p14:tracePt t="59760" x="3984625" y="4224338"/>
          <p14:tracePt t="59771" x="3905250" y="4171950"/>
          <p14:tracePt t="59776" x="3843338" y="4135438"/>
          <p14:tracePt t="59784" x="3781425" y="4110038"/>
          <p14:tracePt t="59792" x="3736975" y="4092575"/>
          <p14:tracePt t="59803" x="3729038" y="4083050"/>
          <p14:tracePt t="59808" x="3684588" y="4073525"/>
          <p14:tracePt t="59815" x="3675063" y="4065588"/>
          <p14:tracePt t="59824" x="3667125" y="4065588"/>
          <p14:tracePt t="59836" x="3657600" y="4056063"/>
          <p14:tracePt t="59863" x="3657600" y="4048125"/>
          <p14:tracePt t="59904" x="3657600" y="4038600"/>
          <p14:tracePt t="59912" x="3657600" y="4030663"/>
          <p14:tracePt t="59920" x="3657600" y="4011613"/>
          <p14:tracePt t="59930" x="3657600" y="3994150"/>
          <p14:tracePt t="59937" x="3657600" y="3986213"/>
          <p14:tracePt t="59946" x="3657600" y="3976688"/>
          <p14:tracePt t="59952" x="3648075" y="3968750"/>
          <p14:tracePt t="59960" x="3648075" y="3959225"/>
          <p14:tracePt t="59976" x="3640138" y="3941763"/>
          <p14:tracePt t="59984" x="3640138" y="3932238"/>
          <p14:tracePt t="59993" x="3640138" y="3924300"/>
          <p14:tracePt t="60002" x="3640138" y="3906838"/>
          <p14:tracePt t="60008" x="3640138" y="3887788"/>
          <p14:tracePt t="60024" x="3630613" y="3862388"/>
          <p14:tracePt t="60032" x="3630613" y="3852863"/>
          <p14:tracePt t="60040" x="3630613" y="3844925"/>
          <p14:tracePt t="60052" x="3630613" y="3827463"/>
          <p14:tracePt t="60072" x="3630613" y="3817938"/>
          <p14:tracePt t="60104" x="3630613" y="3808413"/>
          <p14:tracePt t="60135" x="3630613" y="3800475"/>
          <p14:tracePt t="60146" x="3622675" y="3790950"/>
          <p14:tracePt t="60154" x="3622675" y="3783013"/>
          <p14:tracePt t="60560" x="3630613" y="3790950"/>
          <p14:tracePt t="60568" x="3640138" y="3800475"/>
          <p14:tracePt t="60576" x="3667125" y="3817938"/>
          <p14:tracePt t="60588" x="3675063" y="3817938"/>
          <p14:tracePt t="60592" x="3702050" y="3844925"/>
          <p14:tracePt t="60603" x="3729038" y="3862388"/>
          <p14:tracePt t="60611" x="3754438" y="3879850"/>
          <p14:tracePt t="60618" x="3798888" y="3897313"/>
          <p14:tracePt t="60628" x="3860800" y="3906838"/>
          <p14:tracePt t="60632" x="3887788" y="3924300"/>
          <p14:tracePt t="60640" x="3913188" y="3924300"/>
          <p14:tracePt t="60653" x="3940175" y="3924300"/>
          <p14:tracePt t="60656" x="3975100" y="3932238"/>
          <p14:tracePt t="60663" x="4002088" y="3932238"/>
          <p14:tracePt t="60672" x="4029075" y="3941763"/>
          <p14:tracePt t="60680" x="4081463" y="3941763"/>
          <p14:tracePt t="60688" x="4098925" y="3941763"/>
          <p14:tracePt t="60696" x="4125913" y="3941763"/>
          <p14:tracePt t="60703" x="4170363" y="3941763"/>
          <p14:tracePt t="60712" x="4205288" y="3941763"/>
          <p14:tracePt t="60719" x="4232275" y="3941763"/>
          <p14:tracePt t="60729" x="4267200" y="3941763"/>
          <p14:tracePt t="60736" x="4302125" y="3941763"/>
          <p14:tracePt t="60746" x="4346575" y="3941763"/>
          <p14:tracePt t="60753" x="4373563" y="3941763"/>
          <p14:tracePt t="60762" x="4398963" y="3941763"/>
          <p14:tracePt t="60770" x="4418013" y="3941763"/>
          <p14:tracePt t="60775" x="4435475" y="3941763"/>
          <p14:tracePt t="60786" x="4460875" y="3941763"/>
          <p14:tracePt t="60794" x="4487863" y="3941763"/>
          <p14:tracePt t="60800" x="4497388" y="3941763"/>
          <p14:tracePt t="60811" x="4514850" y="3941763"/>
          <p14:tracePt t="60816" x="4522788" y="3941763"/>
          <p14:tracePt t="60824" x="4532313" y="3941763"/>
          <p14:tracePt t="60837" x="4541838" y="3941763"/>
          <p14:tracePt t="60862" x="4549775" y="3932238"/>
          <p14:tracePt t="60872" x="4559300" y="3924300"/>
          <p14:tracePt t="60888" x="4567238" y="3914775"/>
          <p14:tracePt t="60903" x="4584700" y="3914775"/>
          <p14:tracePt t="60908" x="4594225" y="3914775"/>
          <p14:tracePt t="60916" x="4594225" y="3906838"/>
          <p14:tracePt t="60925" x="4638675" y="3897313"/>
          <p14:tracePt t="60936" x="4638675" y="3887788"/>
          <p14:tracePt t="60947" x="4646613" y="3887788"/>
          <p14:tracePt t="60956" x="4656138" y="3879850"/>
          <p14:tracePt t="60963" x="4673600" y="3862388"/>
          <p14:tracePt t="60972" x="4683125" y="3862388"/>
          <p14:tracePt t="60982" x="4691063" y="3862388"/>
          <p14:tracePt t="60996" x="4708525" y="3862388"/>
          <p14:tracePt t="61003" x="4718050" y="3862388"/>
          <p14:tracePt t="61012" x="4718050" y="3852863"/>
          <p14:tracePt t="61029" x="4735513" y="3852863"/>
          <p14:tracePt t="61036" x="4745038" y="3852863"/>
          <p14:tracePt t="61046" x="4752975" y="3844925"/>
          <p14:tracePt t="61054" x="4779963" y="3835400"/>
          <p14:tracePt t="61062" x="4797425" y="3835400"/>
          <p14:tracePt t="61069" x="4805363" y="3835400"/>
          <p14:tracePt t="61076" x="4832350" y="3827463"/>
          <p14:tracePt t="61084" x="4849813" y="3817938"/>
          <p14:tracePt t="61093" x="4867275" y="3808413"/>
          <p14:tracePt t="61103" x="4886325" y="3800475"/>
          <p14:tracePt t="61109" x="4903788" y="3800475"/>
          <p14:tracePt t="61119" x="4911725" y="3800475"/>
          <p14:tracePt t="61502" x="4886325" y="3800475"/>
          <p14:tracePt t="61509" x="4867275" y="3808413"/>
          <p14:tracePt t="61516" x="4805363" y="3835400"/>
          <p14:tracePt t="61524" x="4745038" y="3897313"/>
          <p14:tracePt t="61532" x="4700588" y="3914775"/>
          <p14:tracePt t="61541" x="4656138" y="3949700"/>
          <p14:tracePt t="61548" x="4621213" y="3976688"/>
          <p14:tracePt t="61557" x="4576763" y="4021138"/>
          <p14:tracePt t="61563" x="4532313" y="4065588"/>
          <p14:tracePt t="61573" x="4497388" y="4100513"/>
          <p14:tracePt t="61581" x="4452938" y="4127500"/>
          <p14:tracePt t="61588" x="4435475" y="4162425"/>
          <p14:tracePt t="61595" x="4425950" y="4179888"/>
          <p14:tracePt t="61603" x="4408488" y="4206875"/>
          <p14:tracePt t="61612" x="4398963" y="4241800"/>
          <p14:tracePt t="61619" x="4391025" y="4259263"/>
          <p14:tracePt t="61628" x="4381500" y="4276725"/>
          <p14:tracePt t="61636" x="4381500" y="4295775"/>
          <p14:tracePt t="61652" x="4381500" y="4313238"/>
          <p14:tracePt t="61662" x="4381500" y="4321175"/>
          <p14:tracePt t="61670" x="4381500" y="4330700"/>
          <p14:tracePt t="61676" x="4381500" y="4348163"/>
          <p14:tracePt t="61684" x="4381500" y="4357688"/>
          <p14:tracePt t="61838" x="4381500" y="4348163"/>
          <p14:tracePt t="61874" x="4381500" y="4338638"/>
          <p14:tracePt t="61876" x="4381500" y="4330700"/>
          <p14:tracePt t="62046" x="4381500" y="4338638"/>
          <p14:tracePt t="62056" x="4381500" y="4375150"/>
          <p14:tracePt t="62064" x="4381500" y="4410075"/>
          <p14:tracePt t="62070" x="4381500" y="4471988"/>
          <p14:tracePt t="62076" x="4381500" y="4516438"/>
          <p14:tracePt t="62086" x="4381500" y="4541838"/>
          <p14:tracePt t="62092" x="4381500" y="4586288"/>
          <p14:tracePt t="62099" x="4391025" y="4657725"/>
          <p14:tracePt t="62109" x="4391025" y="4710113"/>
          <p14:tracePt t="62118" x="4391025" y="4764088"/>
          <p14:tracePt t="62124" x="4391025" y="4833938"/>
          <p14:tracePt t="62136" x="4391025" y="4895850"/>
          <p14:tracePt t="62140" x="4391025" y="4949825"/>
          <p14:tracePt t="62148" x="4408488" y="4967288"/>
          <p14:tracePt t="62156" x="4408488" y="4984750"/>
          <p14:tracePt t="62164" x="4418013" y="5010150"/>
          <p14:tracePt t="62172" x="4452938" y="5046663"/>
          <p14:tracePt t="62179" x="4460875" y="5046663"/>
          <p14:tracePt t="62188" x="4470400" y="5054600"/>
          <p14:tracePt t="62205" x="4470400" y="5064125"/>
          <p14:tracePt t="62219" x="4479925" y="5072063"/>
          <p14:tracePt t="62443" x="4487863" y="5064125"/>
          <p14:tracePt t="62451" x="4497388" y="5054600"/>
          <p14:tracePt t="62462" x="4497388" y="5019675"/>
          <p14:tracePt t="62471" x="4514850" y="4984750"/>
          <p14:tracePt t="62476" x="4549775" y="4949825"/>
          <p14:tracePt t="62487" x="4567238" y="4905375"/>
          <p14:tracePt t="62491" x="4602163" y="4860925"/>
          <p14:tracePt t="62504" x="4629150" y="4799013"/>
          <p14:tracePt t="62508" x="4664075" y="4737100"/>
          <p14:tracePt t="62518" x="4700588" y="4692650"/>
          <p14:tracePt t="62524" x="4752975" y="4613275"/>
          <p14:tracePt t="62536" x="4779963" y="4568825"/>
          <p14:tracePt t="62541" x="4824413" y="4533900"/>
          <p14:tracePt t="62548" x="4849813" y="4516438"/>
          <p14:tracePt t="62558" x="4886325" y="4498975"/>
          <p14:tracePt t="62564" x="4903788" y="4462463"/>
          <p14:tracePt t="62572" x="4911725" y="4454525"/>
          <p14:tracePt t="62581" x="4938713" y="4445000"/>
          <p14:tracePt t="63174" x="4948238" y="4462463"/>
          <p14:tracePt t="63182" x="4948238" y="4471988"/>
          <p14:tracePt t="63189" x="4965700" y="4479925"/>
          <p14:tracePt t="63196" x="4973638" y="4489450"/>
          <p14:tracePt t="63206" x="4983163" y="4489450"/>
          <p14:tracePt t="63212" x="4991100" y="4498975"/>
          <p14:tracePt t="63220" x="5008563" y="4498975"/>
          <p14:tracePt t="63228" x="5027613" y="4506913"/>
          <p14:tracePt t="63236" x="5045075" y="4516438"/>
          <p14:tracePt t="63245" x="5062538" y="4516438"/>
          <p14:tracePt t="63262" x="5114925" y="4524375"/>
          <p14:tracePt t="63270" x="5124450" y="4524375"/>
          <p14:tracePt t="63282" x="5141913" y="4524375"/>
          <p14:tracePt t="63284" x="5141913" y="4533900"/>
          <p14:tracePt t="63294" x="5159375" y="4533900"/>
          <p14:tracePt t="63300" x="5168900" y="4533900"/>
          <p14:tracePt t="63309" x="5186363" y="4533900"/>
          <p14:tracePt t="63315" x="5203825" y="4533900"/>
          <p14:tracePt t="63325" x="5221288" y="4533900"/>
          <p14:tracePt t="63335" x="5256213" y="4533900"/>
          <p14:tracePt t="63340" x="5283200" y="4533900"/>
          <p14:tracePt t="63348" x="5318125" y="4533900"/>
          <p14:tracePt t="63357" x="5354638" y="4533900"/>
          <p14:tracePt t="63369" x="5397500" y="4533900"/>
          <p14:tracePt t="63372" x="5451475" y="4533900"/>
          <p14:tracePt t="63381" x="5503863" y="4533900"/>
          <p14:tracePt t="63388" x="5575300" y="4533900"/>
          <p14:tracePt t="63395" x="5645150" y="4533900"/>
          <p14:tracePt t="63404" x="5716588" y="4533900"/>
          <p14:tracePt t="63412" x="5761038" y="4533900"/>
          <p14:tracePt t="63420" x="5813425" y="4533900"/>
          <p14:tracePt t="63428" x="5865813" y="4533900"/>
          <p14:tracePt t="63435" x="5937250" y="4533900"/>
          <p14:tracePt t="63445" x="6043613" y="4533900"/>
          <p14:tracePt t="63453" x="6148388" y="4533900"/>
          <p14:tracePt t="63462" x="6254750" y="4533900"/>
          <p14:tracePt t="63469" x="6361113" y="4533900"/>
          <p14:tracePt t="63478" x="6467475" y="4533900"/>
          <p14:tracePt t="63486" x="6573838" y="4533900"/>
          <p14:tracePt t="63492" x="6643688" y="4533900"/>
          <p14:tracePt t="63502" x="6732588" y="4533900"/>
          <p14:tracePt t="63509" x="6811963" y="4533900"/>
          <p14:tracePt t="63519" x="6864350" y="4533900"/>
          <p14:tracePt t="63524" x="6918325" y="4524375"/>
          <p14:tracePt t="63536" x="6961188" y="4516438"/>
          <p14:tracePt t="63540" x="7015163" y="4506913"/>
          <p14:tracePt t="63553" x="7032625" y="4506913"/>
          <p14:tracePt t="63555" x="7050088" y="4506913"/>
          <p14:tracePt t="63569" x="7067550" y="4498975"/>
          <p14:tracePt t="63571" x="7077075" y="4489450"/>
          <p14:tracePt t="64675" x="7040563" y="4489450"/>
          <p14:tracePt t="64682" x="7015163" y="4489450"/>
          <p14:tracePt t="64688" x="6988175" y="4489450"/>
          <p14:tracePt t="64696" x="6935788" y="4479925"/>
          <p14:tracePt t="64704" x="6856413" y="4471988"/>
          <p14:tracePt t="64711" x="6784975" y="4454525"/>
          <p14:tracePt t="64720" x="6696075" y="4445000"/>
          <p14:tracePt t="64728" x="6616700" y="4427538"/>
          <p14:tracePt t="64735" x="6529388" y="4419600"/>
          <p14:tracePt t="64744" x="6423025" y="4400550"/>
          <p14:tracePt t="64751" x="6326188" y="4392613"/>
          <p14:tracePt t="64761" x="6219825" y="4375150"/>
          <p14:tracePt t="64768" x="6130925" y="4365625"/>
          <p14:tracePt t="64778" x="6016625" y="4338638"/>
          <p14:tracePt t="64785" x="5892800" y="4295775"/>
          <p14:tracePt t="64794" x="5761038" y="4251325"/>
          <p14:tracePt t="64801" x="5654675" y="4224338"/>
          <p14:tracePt t="64808" x="5538788" y="4197350"/>
          <p14:tracePt t="64818" x="5451475" y="4171950"/>
          <p14:tracePt t="64825" x="5354638" y="4144963"/>
          <p14:tracePt t="64835" x="5283200" y="4127500"/>
          <p14:tracePt t="64840" x="5203825" y="4100513"/>
          <p14:tracePt t="64860" x="5035550" y="4065588"/>
          <p14:tracePt t="64864" x="4965700" y="4038600"/>
          <p14:tracePt t="64871" x="4849813" y="4011613"/>
          <p14:tracePt t="64881" x="4762500" y="3986213"/>
          <p14:tracePt t="64888" x="4664075" y="3959225"/>
          <p14:tracePt t="64895" x="4576763" y="3932238"/>
          <p14:tracePt t="64904" x="4479925" y="3906838"/>
          <p14:tracePt t="64911" x="4391025" y="3879850"/>
          <p14:tracePt t="64920" x="4311650" y="3852863"/>
          <p14:tracePt t="64928" x="4232275" y="3827463"/>
          <p14:tracePt t="64935" x="4178300" y="3808413"/>
          <p14:tracePt t="64944" x="4116388" y="3783013"/>
          <p14:tracePt t="64952" x="4073525" y="3773488"/>
          <p14:tracePt t="64961" x="4011613" y="3746500"/>
          <p14:tracePt t="64967" x="3992563" y="3738563"/>
          <p14:tracePt t="64980" x="3967163" y="3721100"/>
          <p14:tracePt t="64987" x="3949700" y="3711575"/>
          <p14:tracePt t="64992" x="3932238" y="3703638"/>
          <p14:tracePt t="64999" x="3932238" y="3694113"/>
          <p14:tracePt t="65008" x="3922713" y="3684588"/>
          <p14:tracePt t="65018" x="3922713" y="3659188"/>
          <p14:tracePt t="65026" x="3922713" y="3649663"/>
          <p14:tracePt t="65043" x="3922713" y="3622675"/>
          <p14:tracePt t="65056" x="3932238" y="3605213"/>
          <p14:tracePt t="65066" x="3949700" y="3579813"/>
          <p14:tracePt t="65077" x="3967163" y="3562350"/>
          <p14:tracePt t="65082" x="3984625" y="3543300"/>
          <p14:tracePt t="65088" x="3992563" y="3535363"/>
          <p14:tracePt t="65100" x="4029075" y="3508375"/>
          <p14:tracePt t="65104" x="4064000" y="3500438"/>
          <p14:tracePt t="65111" x="4081463" y="3490913"/>
          <p14:tracePt t="65120" x="4098925" y="3481388"/>
          <p14:tracePt t="65127" x="4116388" y="3473450"/>
          <p14:tracePt t="65135" x="4135438" y="3463925"/>
          <p14:tracePt t="65150" x="4143375" y="3455988"/>
          <p14:tracePt t="65153" x="4152900" y="3446463"/>
          <p14:tracePt t="65161" x="4160838" y="3446463"/>
          <p14:tracePt t="65184" x="4170363" y="3438525"/>
          <p14:tracePt t="65194" x="4178300" y="3438525"/>
          <p14:tracePt t="65306" x="4160838" y="3438525"/>
          <p14:tracePt t="65314" x="4125913" y="3438525"/>
          <p14:tracePt t="65321" x="4108450" y="3446463"/>
          <p14:tracePt t="65328" x="4081463" y="3481388"/>
          <p14:tracePt t="65337" x="4054475" y="3525838"/>
          <p14:tracePt t="65343" x="4029075" y="3543300"/>
          <p14:tracePt t="65352" x="4011613" y="3562350"/>
          <p14:tracePt t="65360" x="3992563" y="3597275"/>
          <p14:tracePt t="65368" x="3984625" y="3622675"/>
          <p14:tracePt t="65377" x="3957638" y="3641725"/>
          <p14:tracePt t="65384" x="3949700" y="3659188"/>
          <p14:tracePt t="65394" x="3949700" y="3684588"/>
          <p14:tracePt t="65401" x="3949700" y="3694113"/>
          <p14:tracePt t="65410" x="3949700" y="3703638"/>
          <p14:tracePt t="65440" x="3949700" y="3711575"/>
          <p14:tracePt t="65465" x="3975100" y="3711575"/>
          <p14:tracePt t="65476" x="3992563" y="3711575"/>
          <p14:tracePt t="65480" x="4037013" y="3711575"/>
          <p14:tracePt t="65488" x="4054475" y="3711575"/>
          <p14:tracePt t="65500" x="4064000" y="3711575"/>
          <p14:tracePt t="65505" x="4081463" y="3711575"/>
          <p14:tracePt t="65515" x="4090988" y="3711575"/>
          <p14:tracePt t="65519" x="4116388" y="3711575"/>
          <p14:tracePt t="65527" x="4125913" y="3711575"/>
          <p14:tracePt t="65535" x="4135438" y="3711575"/>
          <p14:tracePt t="65548" x="4143375" y="3711575"/>
          <p14:tracePt t="65762" x="4170363" y="3711575"/>
          <p14:tracePt t="65779" x="4178300" y="3711575"/>
          <p14:tracePt t="65787" x="4195763" y="3721100"/>
          <p14:tracePt t="65795" x="4205288" y="3721100"/>
          <p14:tracePt t="65804" x="4232275" y="3721100"/>
          <p14:tracePt t="65808" x="4257675" y="3721100"/>
          <p14:tracePt t="65819" x="4284663" y="3721100"/>
          <p14:tracePt t="65824" x="4356100" y="3729038"/>
          <p14:tracePt t="65834" x="4391025" y="3729038"/>
          <p14:tracePt t="65840" x="4425950" y="3738563"/>
          <p14:tracePt t="65847" x="4479925" y="3746500"/>
          <p14:tracePt t="65857" x="4559300" y="3790950"/>
          <p14:tracePt t="65876" x="4745038" y="3887788"/>
          <p14:tracePt t="65879" x="4876800" y="3959225"/>
          <p14:tracePt t="65887" x="5008563" y="4030663"/>
          <p14:tracePt t="65895" x="5159375" y="4135438"/>
          <p14:tracePt t="65903" x="5292725" y="4233863"/>
          <p14:tracePt t="65911" x="5441950" y="4321175"/>
          <p14:tracePt t="65920" x="5565775" y="4410075"/>
          <p14:tracePt t="65927" x="5699125" y="4498975"/>
          <p14:tracePt t="65936" x="5813425" y="4586288"/>
          <p14:tracePt t="65943" x="5927725" y="4675188"/>
          <p14:tracePt t="65952" x="6007100" y="4737100"/>
          <p14:tracePt t="65961" x="6078538" y="4789488"/>
          <p14:tracePt t="65969" x="6122988" y="4843463"/>
          <p14:tracePt t="65977" x="6157913" y="4868863"/>
          <p14:tracePt t="65985" x="6175375" y="4887913"/>
          <p14:tracePt t="65993" x="6175375" y="4913313"/>
          <p14:tracePt t="66000" x="6184900" y="4922838"/>
          <p14:tracePt t="66008" x="6184900" y="4949825"/>
          <p14:tracePt t="66018" x="6184900" y="4975225"/>
          <p14:tracePt t="66024" x="6184900" y="4984750"/>
          <p14:tracePt t="66034" x="6184900" y="5010150"/>
          <p14:tracePt t="66040" x="6184900" y="5029200"/>
          <p14:tracePt t="66051" x="6184900" y="5046663"/>
          <p14:tracePt t="66056" x="6184900" y="5054600"/>
          <p14:tracePt t="66068" x="6184900" y="5072063"/>
          <p14:tracePt t="66071" x="6184900" y="5081588"/>
          <p14:tracePt t="66084" x="6184900" y="5091113"/>
          <p14:tracePt t="66088" x="6184900" y="5099050"/>
          <p14:tracePt t="66095" x="6184900" y="5133975"/>
          <p14:tracePt t="66104" x="6184900" y="5153025"/>
          <p14:tracePt t="66111" x="6184900" y="5160963"/>
          <p14:tracePt t="66120" x="6192838" y="5187950"/>
          <p14:tracePt t="66127" x="6192838" y="5195888"/>
          <p14:tracePt t="66259" x="6192838" y="5205413"/>
          <p14:tracePt t="66275" x="6202363" y="5205413"/>
          <p14:tracePt t="66289" x="6210300" y="5195888"/>
          <p14:tracePt t="66295" x="6210300" y="5187950"/>
          <p14:tracePt t="66304" x="6210300" y="5178425"/>
          <p14:tracePt t="66320" x="6210300" y="5160963"/>
          <p14:tracePt t="66332" x="6210300" y="5143500"/>
          <p14:tracePt t="66337" x="6219825" y="5116513"/>
          <p14:tracePt t="66345" x="6227763" y="5099050"/>
          <p14:tracePt t="66352" x="6237288" y="5091113"/>
          <p14:tracePt t="66361" x="6254750" y="5064125"/>
          <p14:tracePt t="66374" x="6281738" y="5054600"/>
          <p14:tracePt t="66382" x="6316663" y="5037138"/>
          <p14:tracePt t="66392" x="6343650" y="5037138"/>
          <p14:tracePt t="66397" x="6370638" y="5010150"/>
          <p14:tracePt t="66403" x="6405563" y="5002213"/>
          <p14:tracePt t="66412" x="6430963" y="5002213"/>
          <p14:tracePt t="66420" x="6467475" y="5002213"/>
          <p14:tracePt t="66427" x="6502400" y="5002213"/>
          <p14:tracePt t="66436" x="6529388" y="5002213"/>
          <p14:tracePt t="66443" x="6554788" y="5002213"/>
          <p14:tracePt t="66452" x="6581775" y="5002213"/>
          <p14:tracePt t="66460" x="6591300" y="5002213"/>
          <p14:tracePt t="66467" x="6626225" y="5002213"/>
          <p14:tracePt t="66477" x="6643688" y="5002213"/>
          <p14:tracePt t="66485" x="6661150" y="5002213"/>
          <p14:tracePt t="66494" x="6688138" y="5019675"/>
          <p14:tracePt t="66501" x="6705600" y="5037138"/>
          <p14:tracePt t="66510" x="6715125" y="5046663"/>
          <p14:tracePt t="66551" x="6715125" y="5054600"/>
          <p14:tracePt t="66678" x="6715125" y="5046663"/>
          <p14:tracePt t="66688" x="6688138" y="5019675"/>
          <p14:tracePt t="66695" x="6678613" y="4992688"/>
          <p14:tracePt t="66700" x="6643688" y="4930775"/>
          <p14:tracePt t="66711" x="6591300" y="4833938"/>
          <p14:tracePt t="66719" x="6529388" y="4737100"/>
          <p14:tracePt t="66724" x="6457950" y="4613275"/>
          <p14:tracePt t="66734" x="6370638" y="4479925"/>
          <p14:tracePt t="66740" x="6281738" y="4330700"/>
          <p14:tracePt t="66751" x="6227763" y="4197350"/>
          <p14:tracePt t="66756" x="6167438" y="4092575"/>
          <p14:tracePt t="66767" x="6113463" y="4011613"/>
          <p14:tracePt t="66772" x="6105525" y="3994150"/>
          <p14:tracePt t="66784" x="6096000" y="3986213"/>
          <p14:tracePt t="66789" x="6096000" y="3968750"/>
          <p14:tracePt t="66795" x="6096000" y="3959225"/>
          <p14:tracePt t="66804" x="6086475" y="3949700"/>
          <p14:tracePt t="66852" x="6078538" y="3949700"/>
          <p14:tracePt t="66868" x="6051550" y="3949700"/>
          <p14:tracePt t="66882" x="6043613" y="3949700"/>
          <p14:tracePt t="66884" x="6016625" y="3949700"/>
          <p14:tracePt t="66895" x="5989638" y="3949700"/>
          <p14:tracePt t="66900" x="5964238" y="3949700"/>
          <p14:tracePt t="66911" x="5937250" y="3949700"/>
          <p14:tracePt t="66920" x="5892800" y="3949700"/>
          <p14:tracePt t="66924" x="5857875" y="3949700"/>
          <p14:tracePt t="66934" x="5813425" y="3949700"/>
          <p14:tracePt t="66940" x="5761038" y="3949700"/>
          <p14:tracePt t="66947" x="5724525" y="3949700"/>
          <p14:tracePt t="66956" x="5680075" y="3949700"/>
          <p14:tracePt t="66968" x="5645150" y="3949700"/>
          <p14:tracePt t="66972" x="5600700" y="3949700"/>
          <p14:tracePt t="66984" x="5575300" y="3949700"/>
          <p14:tracePt t="66989" x="5548313" y="3949700"/>
          <p14:tracePt t="66997" x="5513388" y="3941763"/>
          <p14:tracePt t="67004" x="5476875" y="3941763"/>
          <p14:tracePt t="67011" x="5451475" y="3932238"/>
          <p14:tracePt t="67020" x="5441950" y="3932238"/>
          <p14:tracePt t="67027" x="5414963" y="3906838"/>
          <p14:tracePt t="67036" x="5407025" y="3906838"/>
          <p14:tracePt t="67043" x="5389563" y="3906838"/>
          <p14:tracePt t="67052" x="5362575" y="3887788"/>
          <p14:tracePt t="67061" x="5354638" y="3879850"/>
          <p14:tracePt t="67068" x="5335588" y="3870325"/>
          <p14:tracePt t="67082" x="5318125" y="3852863"/>
          <p14:tracePt t="67084" x="5310188" y="3844925"/>
          <p14:tracePt t="67093" x="5300663" y="3835400"/>
          <p14:tracePt t="67173" x="5300663" y="3827463"/>
          <p14:tracePt t="67237" x="5300663" y="3817938"/>
          <p14:tracePt t="67263" x="5318125" y="3808413"/>
          <p14:tracePt t="67271" x="5327650" y="3800475"/>
          <p14:tracePt t="67278" x="5345113" y="3800475"/>
          <p14:tracePt t="67283" x="5362575" y="3790950"/>
          <p14:tracePt t="67293" x="5389563" y="3783013"/>
          <p14:tracePt t="67301" x="5414963" y="3773488"/>
          <p14:tracePt t="67310" x="5434013" y="3773488"/>
          <p14:tracePt t="67317" x="5486400" y="3773488"/>
          <p14:tracePt t="67324" x="5513388" y="3773488"/>
          <p14:tracePt t="67334" x="5530850" y="3773488"/>
          <p14:tracePt t="67340" x="5548313" y="3773488"/>
          <p14:tracePt t="67350" x="5575300" y="3773488"/>
          <p14:tracePt t="67356" x="5583238" y="3773488"/>
          <p14:tracePt t="67367" x="5600700" y="3773488"/>
          <p14:tracePt t="67372" x="5610225" y="3773488"/>
          <p14:tracePt t="67760" x="5618163" y="3773488"/>
          <p14:tracePt t="68654" x="5618163" y="3783013"/>
          <p14:tracePt t="68661" x="5618163" y="3790950"/>
          <p14:tracePt t="68668" x="5610225" y="3817938"/>
          <p14:tracePt t="68677" x="5600700" y="3827463"/>
          <p14:tracePt t="68685" x="5583238" y="3870325"/>
          <p14:tracePt t="68693" x="5575300" y="3914775"/>
          <p14:tracePt t="68701" x="5548313" y="3994150"/>
          <p14:tracePt t="68710" x="5530850" y="4065588"/>
          <p14:tracePt t="68717" x="5503863" y="4144963"/>
          <p14:tracePt t="68727" x="5503863" y="4179888"/>
          <p14:tracePt t="68734" x="5503863" y="4206875"/>
          <p14:tracePt t="68740" x="5503863" y="4241800"/>
          <p14:tracePt t="68750" x="5503863" y="4276725"/>
          <p14:tracePt t="68756" x="5503863" y="4321175"/>
          <p14:tracePt t="68766" x="5503863" y="4348163"/>
          <p14:tracePt t="68772" x="5503863" y="4375150"/>
          <p14:tracePt t="68783" x="5503863" y="4392613"/>
          <p14:tracePt t="68788" x="5503863" y="4400550"/>
          <p14:tracePt t="68800" x="5503863" y="4410075"/>
          <p14:tracePt t="68925" x="5503863" y="4419600"/>
          <p14:tracePt t="68942" x="5503863" y="4427538"/>
          <p14:tracePt t="68958" x="5486400" y="4437063"/>
          <p14:tracePt t="68964" x="5476875" y="4437063"/>
          <p14:tracePt t="68972" x="5468938" y="4445000"/>
          <p14:tracePt t="68988" x="5459413" y="4454525"/>
          <p14:tracePt t="69004" x="5459413" y="4462463"/>
          <p14:tracePt t="69012" x="5451475" y="4471988"/>
          <p14:tracePt t="69020" x="5434013" y="4489450"/>
          <p14:tracePt t="69033" x="5424488" y="4489450"/>
          <p14:tracePt t="69036" x="5424488" y="4524375"/>
          <p14:tracePt t="69043" x="5424488" y="4533900"/>
          <p14:tracePt t="69056" x="5424488" y="4541838"/>
          <p14:tracePt t="69066" x="5424488" y="4560888"/>
          <p14:tracePt t="69072" x="5424488" y="4568825"/>
          <p14:tracePt t="69088" x="5424488" y="4578350"/>
          <p14:tracePt t="69136" x="5424488" y="4586288"/>
          <p14:tracePt t="69146" x="5424488" y="4595813"/>
          <p14:tracePt t="69152" x="5424488" y="4603750"/>
          <p14:tracePt t="69201" x="5414963" y="4613275"/>
          <p14:tracePt t="69217" x="5407025" y="4622800"/>
          <p14:tracePt t="69387" x="5414963" y="4622800"/>
          <p14:tracePt t="69395" x="5424488" y="4622800"/>
          <p14:tracePt t="69401" x="5434013" y="4622800"/>
          <p14:tracePt t="69410" x="5441950" y="4622800"/>
          <p14:tracePt t="69426" x="5468938" y="4622800"/>
          <p14:tracePt t="69434" x="5476875" y="4622800"/>
          <p14:tracePt t="69440" x="5486400" y="4622800"/>
          <p14:tracePt t="69586" x="5486400" y="4630738"/>
          <p14:tracePt t="69602" x="5486400" y="4640263"/>
          <p14:tracePt t="69620" x="5486400" y="4665663"/>
          <p14:tracePt t="69626" x="5486400" y="4675188"/>
          <p14:tracePt t="69634" x="5486400" y="4684713"/>
          <p14:tracePt t="69639" x="5468938" y="4692650"/>
          <p14:tracePt t="69650" x="5441950" y="4702175"/>
          <p14:tracePt t="69656" x="5441950" y="4710113"/>
          <p14:tracePt t="69667" x="5414963" y="4710113"/>
          <p14:tracePt t="69672" x="5397500" y="4710113"/>
          <p14:tracePt t="69683" x="5380038" y="4719638"/>
          <p14:tracePt t="69690" x="5362575" y="4719638"/>
          <p14:tracePt t="69697" x="5318125" y="4719638"/>
          <p14:tracePt t="69708" x="5300663" y="4719638"/>
          <p14:tracePt t="69720" x="5292725" y="4719638"/>
          <p14:tracePt t="69727" x="5283200" y="4719638"/>
          <p14:tracePt t="69808" x="5273675" y="4719638"/>
          <p14:tracePt t="69849" x="5273675" y="4710113"/>
          <p14:tracePt t="69857" x="5273675" y="4702175"/>
          <p14:tracePt t="69876" x="5273675" y="4675188"/>
          <p14:tracePt t="69904" x="5273675" y="4665663"/>
          <p14:tracePt t="69912" x="5273675" y="4657725"/>
          <p14:tracePt t="69920" x="5273675" y="4648200"/>
          <p14:tracePt t="70000" x="5273675" y="4640263"/>
          <p14:tracePt t="70009" x="5273675" y="4630738"/>
          <p14:tracePt t="70034" x="5273675" y="4622800"/>
          <p14:tracePt t="70050" x="5283200" y="4603750"/>
          <p14:tracePt t="70059" x="5292725" y="4603750"/>
          <p14:tracePt t="70064" x="5310188" y="4595813"/>
          <p14:tracePt t="70076" x="5335588" y="4595813"/>
          <p14:tracePt t="70081" x="5345113" y="4595813"/>
          <p14:tracePt t="70089" x="5362575" y="4578350"/>
          <p14:tracePt t="70100" x="5372100" y="4578350"/>
          <p14:tracePt t="70128" x="5380038" y="4578350"/>
          <p14:tracePt t="70208" x="5389563" y="4578350"/>
          <p14:tracePt t="70229" x="5389563" y="4586288"/>
          <p14:tracePt t="70235" x="5389563" y="4595813"/>
          <p14:tracePt t="70242" x="5389563" y="4613275"/>
          <p14:tracePt t="70248" x="5389563" y="4630738"/>
          <p14:tracePt t="70256" x="5389563" y="4648200"/>
          <p14:tracePt t="70266" x="5389563" y="4692650"/>
          <p14:tracePt t="70272" x="5389563" y="4710113"/>
          <p14:tracePt t="70283" x="5372100" y="4737100"/>
          <p14:tracePt t="70288" x="5345113" y="4772025"/>
          <p14:tracePt t="70300" x="5335588" y="4789488"/>
          <p14:tracePt t="70304" x="5310188" y="4806950"/>
          <p14:tracePt t="70311" x="5300663" y="4816475"/>
          <p14:tracePt t="70320" x="5283200" y="4851400"/>
          <p14:tracePt t="70332" x="5265738" y="4868863"/>
          <p14:tracePt t="70337" x="5256213" y="4887913"/>
          <p14:tracePt t="70344" x="5248275" y="4895850"/>
          <p14:tracePt t="70352" x="5248275" y="4905375"/>
          <p14:tracePt t="70359" x="5238750" y="4913313"/>
          <p14:tracePt t="70367" x="5238750" y="4922838"/>
          <p14:tracePt t="70376" x="5238750" y="4930775"/>
          <p14:tracePt t="70384" x="5230813" y="4940300"/>
          <p14:tracePt t="70392" x="5230813" y="4949825"/>
          <p14:tracePt t="70400" x="5230813" y="4957763"/>
          <p14:tracePt t="70409" x="5230813" y="4984750"/>
          <p14:tracePt t="70416" x="5230813" y="4992688"/>
          <p14:tracePt t="70425" x="5230813" y="5002213"/>
          <p14:tracePt t="70432" x="5230813" y="5010150"/>
          <p14:tracePt t="70440" x="5230813" y="5037138"/>
          <p14:tracePt t="70450" x="5248275" y="5064125"/>
          <p14:tracePt t="70456" x="5265738" y="5099050"/>
          <p14:tracePt t="70467" x="5300663" y="5153025"/>
          <p14:tracePt t="70472" x="5345113" y="5187950"/>
          <p14:tracePt t="70482" x="5372100" y="5205413"/>
          <p14:tracePt t="70489" x="5407025" y="5232400"/>
          <p14:tracePt t="70500" x="5424488" y="5249863"/>
          <p14:tracePt t="70504" x="5451475" y="5267325"/>
          <p14:tracePt t="70512" x="5459413" y="5276850"/>
          <p14:tracePt t="70520" x="5476875" y="5284788"/>
          <p14:tracePt t="70533" x="5495925" y="5294313"/>
          <p14:tracePt t="70536" x="5503863" y="5311775"/>
          <p14:tracePt t="70543" x="5503863" y="5319713"/>
          <p14:tracePt t="70552" x="5503863" y="5329238"/>
          <p14:tracePt t="70560" x="5503863" y="5337175"/>
          <p14:tracePt t="70568" x="5503863" y="5346700"/>
          <p14:tracePt t="70575" x="5503863" y="5356225"/>
          <p14:tracePt t="70583" x="5503863" y="5373688"/>
          <p14:tracePt t="70593" x="5503863" y="5391150"/>
          <p14:tracePt t="70601" x="5495925" y="5408613"/>
          <p14:tracePt t="70609" x="5468938" y="5426075"/>
          <p14:tracePt t="70617" x="5441950" y="5435600"/>
          <p14:tracePt t="70626" x="5424488" y="5453063"/>
          <p14:tracePt t="70633" x="5414963" y="5461000"/>
          <p14:tracePt t="70640" x="5407025" y="5470525"/>
          <p14:tracePt t="70647" x="5397500" y="5470525"/>
          <p14:tracePt t="70656" x="5389563" y="5470525"/>
          <p14:tracePt t="70802" x="5362575" y="5480050"/>
          <p14:tracePt t="70814" x="5354638" y="5480050"/>
          <p14:tracePt t="70817" x="5335588" y="5487988"/>
          <p14:tracePt t="70829" x="5318125" y="5505450"/>
          <p14:tracePt t="70832" x="5300663" y="5505450"/>
          <p14:tracePt t="70840" x="5292725" y="5514975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4E97F-0867-460F-801A-AFEDA424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5 (lanjutan)</a:t>
            </a:r>
            <a:endParaRPr lang="en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633C27-93D0-4B8E-9395-7D6634CAB4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1819" y="1938499"/>
                <a:ext cx="10471656" cy="4400830"/>
              </a:xfrm>
            </p:spPr>
            <p:txBody>
              <a:bodyPr>
                <a:normAutofit/>
              </a:bodyPr>
              <a:lstStyle/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r>
                  <a:rPr lang="en-ID" sz="2200" dirty="0" err="1"/>
                  <a:t>Menentukan</a:t>
                </a:r>
                <a:r>
                  <a:rPr lang="en-ID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9(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0.05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ID" sz="2200" dirty="0"/>
                  <a:t> di mana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r>
                  <a:rPr lang="en-ID" sz="2200" dirty="0" err="1"/>
                  <a:t>Menghitung</a:t>
                </a:r>
                <a:r>
                  <a:rPr lang="en-ID" sz="2200" dirty="0"/>
                  <a:t> p value uji </a:t>
                </a:r>
                <a:r>
                  <a:rPr lang="en-ID" sz="2200" dirty="0" err="1"/>
                  <a:t>dua</a:t>
                </a:r>
                <a:r>
                  <a:rPr lang="en-ID" sz="2200" dirty="0"/>
                  <a:t> </a:t>
                </a:r>
                <a:r>
                  <a:rPr lang="en-ID" sz="2200" dirty="0" err="1"/>
                  <a:t>arah</a:t>
                </a:r>
                <a:r>
                  <a:rPr lang="en-ID" sz="2200" dirty="0"/>
                  <a:t>, </a:t>
                </a:r>
                <a:r>
                  <a:rPr lang="en-ID" sz="2200" dirty="0" err="1"/>
                  <a:t>ketika</a:t>
                </a:r>
                <a:r>
                  <a:rPr lang="en-ID" sz="2200" dirty="0"/>
                  <a:t> </a:t>
                </a:r>
                <a:r>
                  <a:rPr lang="en-ID" sz="2200" dirty="0" err="1"/>
                  <a:t>diperoleh</a:t>
                </a:r>
                <a:r>
                  <a:rPr lang="en-ID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h𝑖𝑡𝑢𝑛𝑔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=3.2</m:t>
                    </m:r>
                  </m:oMath>
                </a14:m>
                <a:r>
                  <a:rPr lang="en-ID" sz="2200" dirty="0"/>
                  <a:t> pada </a:t>
                </a:r>
                <a:r>
                  <a:rPr lang="en-ID" sz="2200" dirty="0" err="1"/>
                  <a:t>sampel</a:t>
                </a:r>
                <a:r>
                  <a:rPr lang="en-ID" sz="2200" dirty="0"/>
                  <a:t> </a:t>
                </a:r>
                <a:r>
                  <a:rPr lang="en-ID" sz="2200" dirty="0" err="1"/>
                  <a:t>berukuran</a:t>
                </a:r>
                <a:r>
                  <a:rPr lang="en-ID" sz="2200" dirty="0"/>
                  <a:t> 12 (</a:t>
                </a:r>
                <a:r>
                  <a:rPr lang="en-ID" sz="2200" dirty="0" err="1"/>
                  <a:t>db</a:t>
                </a:r>
                <a:r>
                  <a:rPr lang="en-ID" sz="2200" dirty="0"/>
                  <a:t>=11)</a:t>
                </a:r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633C27-93D0-4B8E-9395-7D6634CAB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1819" y="1938499"/>
                <a:ext cx="10471656" cy="4400830"/>
              </a:xfrm>
              <a:blipFill>
                <a:blip r:embed="rId3"/>
                <a:stretch>
                  <a:fillRect l="-151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6C90D1E-5510-4DEB-A749-07A1038E8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202" y="3001267"/>
            <a:ext cx="4152046" cy="5859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A7FC4E-0DDA-4F0A-A679-74DD5E300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236" y="5283379"/>
            <a:ext cx="5154407" cy="955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950D93-3359-48F4-83FE-796F5C452478}"/>
                  </a:ext>
                </a:extLst>
              </p:cNvPr>
              <p:cNvSpPr txBox="1"/>
              <p:nvPr/>
            </p:nvSpPr>
            <p:spPr>
              <a:xfrm>
                <a:off x="3305934" y="4561360"/>
                <a:ext cx="6499077" cy="411651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D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𝑣𝑎𝑙𝑢𝑒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𝑑𝑏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h𝑖𝑡𝑢𝑛𝑔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ID" sz="18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950D93-3359-48F4-83FE-796F5C452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934" y="4561360"/>
                <a:ext cx="6499077" cy="411651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DA0F2A2-E5F2-48AA-BBB8-27E29905A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7864" y="3001267"/>
            <a:ext cx="4587917" cy="575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6413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261"/>
    </mc:Choice>
    <mc:Fallback>
      <p:transition spd="slow" advTm="168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79" x="5292725" y="5505450"/>
          <p14:tracePt t="3886" x="5292725" y="5497513"/>
          <p14:tracePt t="3893" x="5292725" y="5480050"/>
          <p14:tracePt t="3901" x="5292725" y="5470525"/>
          <p14:tracePt t="3909" x="5273675" y="5435600"/>
          <p14:tracePt t="3917" x="5238750" y="5381625"/>
          <p14:tracePt t="3925" x="5230813" y="5346700"/>
          <p14:tracePt t="3933" x="5230813" y="5302250"/>
          <p14:tracePt t="3941" x="5230813" y="5267325"/>
          <p14:tracePt t="3949" x="5230813" y="5240338"/>
          <p14:tracePt t="3957" x="5230813" y="5195888"/>
          <p14:tracePt t="3964" x="5230813" y="5160963"/>
          <p14:tracePt t="3973" x="5230813" y="5099050"/>
          <p14:tracePt t="3982" x="5256213" y="5046663"/>
          <p14:tracePt t="3989" x="5292725" y="4984750"/>
          <p14:tracePt t="3996" x="5335588" y="4922838"/>
          <p14:tracePt t="4004" x="5372100" y="4843463"/>
          <p14:tracePt t="4013" x="5407025" y="4764088"/>
          <p14:tracePt t="4021" x="5434013" y="4665663"/>
          <p14:tracePt t="4030" x="5459413" y="4578350"/>
          <p14:tracePt t="4037" x="5503863" y="4445000"/>
          <p14:tracePt t="4046" x="5530850" y="4338638"/>
          <p14:tracePt t="4053" x="5565775" y="4214813"/>
          <p14:tracePt t="4060" x="5600700" y="4083050"/>
          <p14:tracePt t="4070" x="5637213" y="3959225"/>
          <p14:tracePt t="4077" x="5662613" y="3827463"/>
          <p14:tracePt t="4087" x="5689600" y="3684588"/>
          <p14:tracePt t="4093" x="5716588" y="3579813"/>
          <p14:tracePt t="4104" x="5741988" y="3463925"/>
          <p14:tracePt t="4109" x="5761038" y="3357563"/>
          <p14:tracePt t="4120" x="5786438" y="3260725"/>
          <p14:tracePt t="4125" x="5813425" y="3190875"/>
          <p14:tracePt t="4133" x="5830888" y="3111500"/>
          <p14:tracePt t="4144" x="5857875" y="3049588"/>
          <p14:tracePt t="4148" x="5865813" y="3030538"/>
          <p14:tracePt t="4157" x="5865813" y="3005138"/>
          <p14:tracePt t="4169" x="5875338" y="2987675"/>
          <p14:tracePt t="4173" x="5875338" y="2970213"/>
          <p14:tracePt t="4181" x="5875338" y="2960688"/>
          <p14:tracePt t="4196" x="5883275" y="2951163"/>
          <p14:tracePt t="4213" x="5883275" y="2943225"/>
          <p14:tracePt t="4221" x="5883275" y="2933700"/>
          <p14:tracePt t="4229" x="5883275" y="2916238"/>
          <p14:tracePt t="4237" x="5883275" y="2908300"/>
          <p14:tracePt t="4439" x="5883275" y="2898775"/>
          <p14:tracePt t="4486" x="5875338" y="2898775"/>
          <p14:tracePt t="4493" x="5865813" y="2898775"/>
          <p14:tracePt t="4506" x="5830888" y="2889250"/>
          <p14:tracePt t="4509" x="5821363" y="2863850"/>
          <p14:tracePt t="4525" x="5813425" y="2863850"/>
          <p14:tracePt t="4537" x="5803900" y="2863850"/>
          <p14:tracePt t="4551" x="5795963" y="2863850"/>
          <p14:tracePt t="4566" x="5786438" y="2863850"/>
          <p14:tracePt t="4807" x="5778500" y="2854325"/>
          <p14:tracePt t="5087" x="5768975" y="2846388"/>
          <p14:tracePt t="5133" x="5761038" y="2846388"/>
          <p14:tracePt t="5149" x="5734050" y="2836863"/>
          <p14:tracePt t="5158" x="5724525" y="2836863"/>
          <p14:tracePt t="5169" x="5716588" y="2827338"/>
          <p14:tracePt t="5173" x="5689600" y="2809875"/>
          <p14:tracePt t="5182" x="5672138" y="2792413"/>
          <p14:tracePt t="5189" x="5654675" y="2774950"/>
          <p14:tracePt t="5196" x="5637213" y="2757488"/>
          <p14:tracePt t="5204" x="5600700" y="2713038"/>
          <p14:tracePt t="5212" x="5592763" y="2678113"/>
          <p14:tracePt t="5221" x="5575300" y="2651125"/>
          <p14:tracePt t="5229" x="5575300" y="2616200"/>
          <p14:tracePt t="5237" x="5575300" y="2581275"/>
          <p14:tracePt t="5251" x="5575300" y="2544763"/>
          <p14:tracePt t="5252" x="5575300" y="2492375"/>
          <p14:tracePt t="5264" x="5575300" y="2438400"/>
          <p14:tracePt t="5270" x="5575300" y="2368550"/>
          <p14:tracePt t="5276" x="5575300" y="2306638"/>
          <p14:tracePt t="5284" x="5583238" y="2254250"/>
          <p14:tracePt t="5293" x="5610225" y="2209800"/>
          <p14:tracePt t="5304" x="5645150" y="2147888"/>
          <p14:tracePt t="5308" x="5680075" y="2093913"/>
          <p14:tracePt t="5319" x="5707063" y="2068513"/>
          <p14:tracePt t="5325" x="5761038" y="2032000"/>
          <p14:tracePt t="5336" x="5795963" y="2024063"/>
          <p14:tracePt t="5340" x="5840413" y="1997075"/>
          <p14:tracePt t="5353" x="5883275" y="1989138"/>
          <p14:tracePt t="5357" x="5937250" y="1979613"/>
          <p14:tracePt t="5364" x="5981700" y="1979613"/>
          <p14:tracePt t="5373" x="6034088" y="1979613"/>
          <p14:tracePt t="5380" x="6069013" y="1979613"/>
          <p14:tracePt t="5388" x="6086475" y="1979613"/>
          <p14:tracePt t="5396" x="6113463" y="1979613"/>
          <p14:tracePt t="5405" x="6148388" y="1997075"/>
          <p14:tracePt t="5418" x="6175375" y="2024063"/>
          <p14:tracePt t="5421" x="6184900" y="2041525"/>
          <p14:tracePt t="5429" x="6192838" y="2076450"/>
          <p14:tracePt t="5436" x="6210300" y="2155825"/>
          <p14:tracePt t="5446" x="6210300" y="2192338"/>
          <p14:tracePt t="5453" x="6210300" y="2244725"/>
          <p14:tracePt t="5463" x="6210300" y="2289175"/>
          <p14:tracePt t="5470" x="6210300" y="2351088"/>
          <p14:tracePt t="5477" x="6210300" y="2395538"/>
          <p14:tracePt t="5486" x="6210300" y="2447925"/>
          <p14:tracePt t="5493" x="6184900" y="2474913"/>
          <p14:tracePt t="5503" x="6167438" y="2536825"/>
          <p14:tracePt t="5509" x="6113463" y="2581275"/>
          <p14:tracePt t="5516" x="6086475" y="2616200"/>
          <p14:tracePt t="5525" x="6051550" y="2633663"/>
          <p14:tracePt t="5536" x="5999163" y="2660650"/>
          <p14:tracePt t="5541" x="5937250" y="2668588"/>
          <p14:tracePt t="5554" x="5875338" y="2705100"/>
          <p14:tracePt t="5563" x="5821363" y="2705100"/>
          <p14:tracePt t="5570" x="5751513" y="2713038"/>
          <p14:tracePt t="5576" x="5699125" y="2713038"/>
          <p14:tracePt t="5586" x="5654675" y="2730500"/>
          <p14:tracePt t="5593" x="5600700" y="2730500"/>
          <p14:tracePt t="5603" x="5575300" y="2730500"/>
          <p14:tracePt t="5609" x="5538788" y="2730500"/>
          <p14:tracePt t="5625" x="5530850" y="2730500"/>
          <p14:tracePt t="5632" x="5513388" y="2730500"/>
          <p14:tracePt t="5641" x="5503863" y="2730500"/>
          <p14:tracePt t="5654" x="5495925" y="2730500"/>
          <p14:tracePt t="5664" x="5486400" y="2722563"/>
          <p14:tracePt t="5673" x="5486400" y="2713038"/>
          <p14:tracePt t="5680" x="5486400" y="2705100"/>
          <p14:tracePt t="5696" x="5486400" y="2695575"/>
          <p14:tracePt t="5729" x="5486400" y="2678113"/>
          <p14:tracePt t="5738" x="5486400" y="2668588"/>
          <p14:tracePt t="5753" x="5495925" y="2668588"/>
          <p14:tracePt t="5762" x="5503863" y="2668588"/>
          <p14:tracePt t="5777" x="5513388" y="2668588"/>
          <p14:tracePt t="5825" x="5521325" y="2668588"/>
          <p14:tracePt t="5856" x="5513388" y="2678113"/>
          <p14:tracePt t="5864" x="5503863" y="2695575"/>
          <p14:tracePt t="5873" x="5495925" y="2705100"/>
          <p14:tracePt t="5880" x="5468938" y="2713038"/>
          <p14:tracePt t="5889" x="5434013" y="2722563"/>
          <p14:tracePt t="5899" x="5424488" y="2722563"/>
          <p14:tracePt t="5912" x="5407025" y="2730500"/>
          <p14:tracePt t="5913" x="5380038" y="2730500"/>
          <p14:tracePt t="5921" x="5362575" y="2730500"/>
          <p14:tracePt t="5928" x="5354638" y="2730500"/>
          <p14:tracePt t="5937" x="5345113" y="2730500"/>
          <p14:tracePt t="5945" x="5335588" y="2730500"/>
          <p14:tracePt t="6043" x="5354638" y="2730500"/>
          <p14:tracePt t="6052" x="5372100" y="2730500"/>
          <p14:tracePt t="6057" x="5380038" y="2730500"/>
          <p14:tracePt t="6064" x="5397500" y="2730500"/>
          <p14:tracePt t="6072" x="5414963" y="2730500"/>
          <p14:tracePt t="6080" x="5434013" y="2730500"/>
          <p14:tracePt t="6089" x="5451475" y="2730500"/>
          <p14:tracePt t="6096" x="5468938" y="2730500"/>
          <p14:tracePt t="6104" x="5476875" y="2730500"/>
          <p14:tracePt t="6763" x="5476875" y="2740025"/>
          <p14:tracePt t="6781" x="5441950" y="2747963"/>
          <p14:tracePt t="6785" x="5424488" y="2747963"/>
          <p14:tracePt t="6792" x="5354638" y="2757488"/>
          <p14:tracePt t="6804" x="5327650" y="2765425"/>
          <p14:tracePt t="6808" x="5310188" y="2774950"/>
          <p14:tracePt t="6819" x="5300663" y="2774950"/>
          <p14:tracePt t="6953" x="5292725" y="2792413"/>
          <p14:tracePt t="6965" x="5283200" y="2792413"/>
          <p14:tracePt t="6977" x="5273675" y="2792413"/>
          <p14:tracePt t="6984" x="5256213" y="2792413"/>
          <p14:tracePt t="6993" x="5248275" y="2792413"/>
          <p14:tracePt t="7003" x="5238750" y="2792413"/>
          <p14:tracePt t="7011" x="5203825" y="2784475"/>
          <p14:tracePt t="7017" x="5194300" y="2774950"/>
          <p14:tracePt t="7029" x="5176838" y="2774950"/>
          <p14:tracePt t="7033" x="5132388" y="2747963"/>
          <p14:tracePt t="7041" x="5114925" y="2740025"/>
          <p14:tracePt t="7052" x="5080000" y="2722563"/>
          <p14:tracePt t="7057" x="5000625" y="2705100"/>
          <p14:tracePt t="7065" x="4956175" y="2668588"/>
          <p14:tracePt t="7073" x="4911725" y="2643188"/>
          <p14:tracePt t="7080" x="4849813" y="2589213"/>
          <p14:tracePt t="7089" x="4814888" y="2562225"/>
          <p14:tracePt t="7098" x="4787900" y="2544763"/>
          <p14:tracePt t="7105" x="4745038" y="2519363"/>
          <p14:tracePt t="7112" x="4735513" y="2509838"/>
          <p14:tracePt t="7120" x="4718050" y="2509838"/>
          <p14:tracePt t="7128" x="4664075" y="2474913"/>
          <p14:tracePt t="7136" x="4656138" y="2474913"/>
          <p14:tracePt t="7150" x="4638675" y="2447925"/>
          <p14:tracePt t="7153" x="4629150" y="2438400"/>
          <p14:tracePt t="7160" x="4621213" y="2430463"/>
          <p14:tracePt t="7169" x="4621213" y="2420938"/>
          <p14:tracePt t="7179" x="4611688" y="2413000"/>
          <p14:tracePt t="7193" x="4611688" y="2403475"/>
          <p14:tracePt t="7209" x="4611688" y="2378075"/>
          <p14:tracePt t="7216" x="4611688" y="2368550"/>
          <p14:tracePt t="7225" x="4611688" y="2351088"/>
          <p14:tracePt t="7235" x="4611688" y="2333625"/>
          <p14:tracePt t="7243" x="4611688" y="2297113"/>
          <p14:tracePt t="7250" x="4611688" y="2289175"/>
          <p14:tracePt t="7262" x="4611688" y="2262188"/>
          <p14:tracePt t="7266" x="4611688" y="2235200"/>
          <p14:tracePt t="7273" x="4621213" y="2217738"/>
          <p14:tracePt t="7285" x="4638675" y="2173288"/>
          <p14:tracePt t="7289" x="4691063" y="2120900"/>
          <p14:tracePt t="7296" x="4708525" y="2103438"/>
          <p14:tracePt t="7305" x="4735513" y="2076450"/>
          <p14:tracePt t="7313" x="4779963" y="2041525"/>
          <p14:tracePt t="7321" x="4841875" y="2014538"/>
          <p14:tracePt t="7328" x="4903788" y="1979613"/>
          <p14:tracePt t="7336" x="4965700" y="1944688"/>
          <p14:tracePt t="7346" x="5027613" y="1927225"/>
          <p14:tracePt t="7354" x="5053013" y="1917700"/>
          <p14:tracePt t="7362" x="5106988" y="1908175"/>
          <p14:tracePt t="7370" x="5168900" y="1900238"/>
          <p14:tracePt t="7379" x="5256213" y="1882775"/>
          <p14:tracePt t="7386" x="5362575" y="1873250"/>
          <p14:tracePt t="7392" x="5468938" y="1873250"/>
          <p14:tracePt t="7402" x="5575300" y="1873250"/>
          <p14:tracePt t="7409" x="5680075" y="1873250"/>
          <p14:tracePt t="7419" x="5795963" y="1873250"/>
          <p14:tracePt t="7425" x="5910263" y="1873250"/>
          <p14:tracePt t="7436" x="6024563" y="1873250"/>
          <p14:tracePt t="7441" x="6130925" y="1873250"/>
          <p14:tracePt t="7452" x="6219825" y="1873250"/>
          <p14:tracePt t="7459" x="6308725" y="1873250"/>
          <p14:tracePt t="7464" x="6378575" y="1873250"/>
          <p14:tracePt t="7474" x="6430963" y="1873250"/>
          <p14:tracePt t="7482" x="6475413" y="1900238"/>
          <p14:tracePt t="7489" x="6492875" y="1917700"/>
          <p14:tracePt t="7496" x="6492875" y="1927225"/>
          <p14:tracePt t="7505" x="6519863" y="1962150"/>
          <p14:tracePt t="7512" x="6519863" y="2014538"/>
          <p14:tracePt t="7521" x="6519863" y="2068513"/>
          <p14:tracePt t="7528" x="6537325" y="2147888"/>
          <p14:tracePt t="7537" x="6537325" y="2217738"/>
          <p14:tracePt t="7545" x="6537325" y="2244725"/>
          <p14:tracePt t="7552" x="6537325" y="2297113"/>
          <p14:tracePt t="7562" x="6537325" y="2368550"/>
          <p14:tracePt t="7570" x="6529388" y="2465388"/>
          <p14:tracePt t="7578" x="6502400" y="2554288"/>
          <p14:tracePt t="7586" x="6457950" y="2651125"/>
          <p14:tracePt t="7595" x="6423025" y="2730500"/>
          <p14:tracePt t="7603" x="6378575" y="2809875"/>
          <p14:tracePt t="7609" x="6326188" y="2908300"/>
          <p14:tracePt t="7616" x="6281738" y="2978150"/>
          <p14:tracePt t="7625" x="6237288" y="3049588"/>
          <p14:tracePt t="7635" x="6227763" y="3067050"/>
          <p14:tracePt t="7641" x="6148388" y="3128963"/>
          <p14:tracePt t="7652" x="6130925" y="3146425"/>
          <p14:tracePt t="7658" x="6122988" y="3163888"/>
          <p14:tracePt t="7669" x="6105525" y="3181350"/>
          <p14:tracePt t="7672" x="6096000" y="3181350"/>
          <p14:tracePt t="7681" x="6086475" y="3190875"/>
          <p14:tracePt t="7689" x="6086475" y="3198813"/>
          <p14:tracePt t="7701" x="6078538" y="3198813"/>
          <p14:tracePt t="7785" x="6078538" y="3208338"/>
          <p14:tracePt t="7793" x="6078538" y="3225800"/>
          <p14:tracePt t="7803" x="6086475" y="3225800"/>
          <p14:tracePt t="7809" x="6096000" y="3235325"/>
          <p14:tracePt t="7820" x="6113463" y="3235325"/>
          <p14:tracePt t="7825" x="6130925" y="3235325"/>
          <p14:tracePt t="7832" x="6175375" y="3235325"/>
          <p14:tracePt t="7841" x="6202363" y="3235325"/>
          <p14:tracePt t="7853" x="6219825" y="3235325"/>
          <p14:tracePt t="7857" x="6254750" y="3235325"/>
          <p14:tracePt t="7869" x="6272213" y="3235325"/>
          <p14:tracePt t="7872" x="6316663" y="3235325"/>
          <p14:tracePt t="7881" x="6343650" y="3235325"/>
          <p14:tracePt t="7889" x="6388100" y="3216275"/>
          <p14:tracePt t="7898" x="6413500" y="3190875"/>
          <p14:tracePt t="7918" x="6467475" y="3163888"/>
          <p14:tracePt t="7920" x="6492875" y="3146425"/>
          <p14:tracePt t="7928" x="6511925" y="3128963"/>
          <p14:tracePt t="7937" x="6537325" y="3119438"/>
          <p14:tracePt t="7944" x="6554788" y="3057525"/>
          <p14:tracePt t="7952" x="6591300" y="3049588"/>
          <p14:tracePt t="7962" x="6608763" y="3049588"/>
          <p14:tracePt t="7969" x="6653213" y="3022600"/>
          <p14:tracePt t="7978" x="6670675" y="2987675"/>
          <p14:tracePt t="7985" x="6678613" y="2978150"/>
          <p14:tracePt t="7995" x="6696075" y="2960688"/>
          <p14:tracePt t="8002" x="6705600" y="2933700"/>
          <p14:tracePt t="8009" x="6723063" y="2916238"/>
          <p14:tracePt t="8019" x="6750050" y="2889250"/>
          <p14:tracePt t="8025" x="6757988" y="2871788"/>
          <p14:tracePt t="8036" x="6767513" y="2863850"/>
          <p14:tracePt t="8041" x="6777038" y="2846388"/>
          <p14:tracePt t="8052" x="6784975" y="2836863"/>
          <p14:tracePt t="8057" x="6811963" y="2827338"/>
          <p14:tracePt t="8068" x="6819900" y="2819400"/>
          <p14:tracePt t="8170" x="6829425" y="2819400"/>
          <p14:tracePt t="8179" x="6837363" y="2819400"/>
          <p14:tracePt t="8187" x="6846888" y="2836863"/>
          <p14:tracePt t="8193" x="6846888" y="2854325"/>
          <p14:tracePt t="8201" x="6856413" y="2863850"/>
          <p14:tracePt t="8209" x="6856413" y="2908300"/>
          <p14:tracePt t="8220" x="6864350" y="2933700"/>
          <p14:tracePt t="8224" x="6864350" y="2951163"/>
          <p14:tracePt t="8236" x="6864350" y="2978150"/>
          <p14:tracePt t="8241" x="6864350" y="2995613"/>
          <p14:tracePt t="8252" x="6864350" y="3005138"/>
          <p14:tracePt t="8257" x="6864350" y="3013075"/>
          <p14:tracePt t="8269" x="6873875" y="3030538"/>
          <p14:tracePt t="8272" x="6873875" y="3040063"/>
          <p14:tracePt t="8361" x="6881813" y="3022600"/>
          <p14:tracePt t="8369" x="6891338" y="2995613"/>
          <p14:tracePt t="8380" x="6891338" y="2960688"/>
          <p14:tracePt t="8388" x="6899275" y="2925763"/>
          <p14:tracePt t="8395" x="6899275" y="2881313"/>
          <p14:tracePt t="8403" x="6899275" y="2846388"/>
          <p14:tracePt t="8409" x="6899275" y="2801938"/>
          <p14:tracePt t="8416" x="6899275" y="2774950"/>
          <p14:tracePt t="8425" x="6908800" y="2747963"/>
          <p14:tracePt t="8435" x="6918325" y="2705100"/>
          <p14:tracePt t="8444" x="6926263" y="2695575"/>
          <p14:tracePt t="8453" x="6926263" y="2686050"/>
          <p14:tracePt t="8466" x="6935788" y="2668588"/>
          <p14:tracePt t="8469" x="6943725" y="2660650"/>
          <p14:tracePt t="8557" x="6961188" y="2660650"/>
          <p14:tracePt t="8566" x="6961188" y="2668588"/>
          <p14:tracePt t="8582" x="6961188" y="2678113"/>
          <p14:tracePt t="8589" x="6961188" y="2705100"/>
          <p14:tracePt t="8597" x="6970713" y="2713038"/>
          <p14:tracePt t="8605" x="6970713" y="2722563"/>
          <p14:tracePt t="8621" x="6970713" y="2730500"/>
          <p14:tracePt t="8815" x="6970713" y="2740025"/>
          <p14:tracePt t="8830" x="6980238" y="2740025"/>
          <p14:tracePt t="8844" x="6997700" y="2740025"/>
          <p14:tracePt t="8853" x="7005638" y="2740025"/>
          <p14:tracePt t="8861" x="7023100" y="2740025"/>
          <p14:tracePt t="8869" x="7032625" y="2740025"/>
          <p14:tracePt t="8878" x="7050088" y="2757488"/>
          <p14:tracePt t="8894" x="7059613" y="2765425"/>
          <p14:tracePt t="8901" x="7067550" y="2774950"/>
          <p14:tracePt t="9423" x="7077075" y="2774950"/>
          <p14:tracePt t="9453" x="7085013" y="2774950"/>
          <p14:tracePt t="9607" x="7059613" y="2774950"/>
          <p14:tracePt t="9614" x="7023100" y="2774950"/>
          <p14:tracePt t="9621" x="6980238" y="2774950"/>
          <p14:tracePt t="9629" x="6918325" y="2774950"/>
          <p14:tracePt t="9637" x="6837363" y="2774950"/>
          <p14:tracePt t="9645" x="6802438" y="2774950"/>
          <p14:tracePt t="9652" x="6705600" y="2774950"/>
          <p14:tracePt t="9661" x="6581775" y="2774950"/>
          <p14:tracePt t="9669" x="6457950" y="2774950"/>
          <p14:tracePt t="9677" x="6334125" y="2774950"/>
          <p14:tracePt t="9684" x="6210300" y="2774950"/>
          <p14:tracePt t="9694" x="6086475" y="2774950"/>
          <p14:tracePt t="9701" x="5964238" y="2774950"/>
          <p14:tracePt t="9709" x="5875338" y="2774950"/>
          <p14:tracePt t="9718" x="5786438" y="2774950"/>
          <p14:tracePt t="9725" x="5699125" y="2774950"/>
          <p14:tracePt t="9735" x="5645150" y="2774950"/>
          <p14:tracePt t="9741" x="5627688" y="2774950"/>
          <p14:tracePt t="9751" x="5618163" y="2774950"/>
          <p14:tracePt t="9773" x="5610225" y="2765425"/>
          <p14:tracePt t="9837" x="5610225" y="2757488"/>
          <p14:tracePt t="9869" x="5618163" y="2747963"/>
          <p14:tracePt t="9877" x="5627688" y="2747963"/>
          <p14:tracePt t="9901" x="5627688" y="2740025"/>
          <p14:tracePt t="9973" x="5618163" y="2740025"/>
          <p14:tracePt t="9982" x="5575300" y="2740025"/>
          <p14:tracePt t="9989" x="5503863" y="2747963"/>
          <p14:tracePt t="10002" x="5451475" y="2765425"/>
          <p14:tracePt t="10004" x="5389563" y="2774950"/>
          <p14:tracePt t="10012" x="5335588" y="2774950"/>
          <p14:tracePt t="10021" x="5283200" y="2801938"/>
          <p14:tracePt t="10029" x="5238750" y="2809875"/>
          <p14:tracePt t="10037" x="5194300" y="2827338"/>
          <p14:tracePt t="10044" x="5186363" y="2827338"/>
          <p14:tracePt t="10109" x="5203825" y="2827338"/>
          <p14:tracePt t="10117" x="5230813" y="2827338"/>
          <p14:tracePt t="10125" x="5256213" y="2827338"/>
          <p14:tracePt t="10135" x="5300663" y="2827338"/>
          <p14:tracePt t="10140" x="5318125" y="2827338"/>
          <p14:tracePt t="10149" x="5327650" y="2827338"/>
          <p14:tracePt t="11076" x="5327650" y="2836863"/>
          <p14:tracePt t="11084" x="5327650" y="2846388"/>
          <p14:tracePt t="14868" x="5310188" y="2863850"/>
          <p14:tracePt t="14876" x="5300663" y="2871788"/>
          <p14:tracePt t="14882" x="5292725" y="2881313"/>
          <p14:tracePt t="14889" x="5292725" y="2889250"/>
          <p14:tracePt t="15907" x="5283200" y="2881313"/>
          <p14:tracePt t="15914" x="5283200" y="2871788"/>
          <p14:tracePt t="15929" x="5273675" y="2863850"/>
          <p14:tracePt t="15948" x="5273675" y="2854325"/>
          <p14:tracePt t="16011" x="5273675" y="2846388"/>
          <p14:tracePt t="16041" x="5265738" y="2846388"/>
          <p14:tracePt t="16073" x="5256213" y="2846388"/>
          <p14:tracePt t="16089" x="5248275" y="2846388"/>
          <p14:tracePt t="18787" x="5230813" y="2846388"/>
          <p14:tracePt t="18794" x="5221288" y="2846388"/>
          <p14:tracePt t="18802" x="5203825" y="2846388"/>
          <p14:tracePt t="18809" x="5186363" y="2863850"/>
          <p14:tracePt t="18819" x="5176838" y="2871788"/>
          <p14:tracePt t="18825" x="5151438" y="2881313"/>
          <p14:tracePt t="18833" x="5132388" y="2898775"/>
          <p14:tracePt t="18840" x="5097463" y="2925763"/>
          <p14:tracePt t="18849" x="5080000" y="2933700"/>
          <p14:tracePt t="18859" x="5045075" y="2933700"/>
          <p14:tracePt t="18866" x="5008563" y="2951163"/>
          <p14:tracePt t="18875" x="4929188" y="2970213"/>
          <p14:tracePt t="18882" x="4867275" y="2987675"/>
          <p14:tracePt t="18891" x="4824413" y="3013075"/>
          <p14:tracePt t="18897" x="4770438" y="3022600"/>
          <p14:tracePt t="18910" x="4708525" y="3049588"/>
          <p14:tracePt t="18912" x="4611688" y="3084513"/>
          <p14:tracePt t="18921" x="4522788" y="3111500"/>
          <p14:tracePt t="18933" x="4408488" y="3136900"/>
          <p14:tracePt t="18936" x="4319588" y="3181350"/>
          <p14:tracePt t="18949" x="4222750" y="3208338"/>
          <p14:tracePt t="18955" x="4135438" y="3235325"/>
          <p14:tracePt t="18962" x="4054475" y="3260725"/>
          <p14:tracePt t="18974" x="3992563" y="3295650"/>
          <p14:tracePt t="18978" x="3932238" y="3332163"/>
          <p14:tracePt t="18985" x="3870325" y="3357563"/>
          <p14:tracePt t="18993" x="3825875" y="3384550"/>
          <p14:tracePt t="19001" x="3781425" y="3402013"/>
          <p14:tracePt t="19008" x="3736975" y="3438525"/>
          <p14:tracePt t="19018" x="3692525" y="3455988"/>
          <p14:tracePt t="19024" x="3684588" y="3473450"/>
          <p14:tracePt t="19033" x="3667125" y="3500438"/>
          <p14:tracePt t="19042" x="3657600" y="3500438"/>
          <p14:tracePt t="19049" x="3648075" y="3500438"/>
          <p14:tracePt t="19121" x="3640138" y="3500438"/>
          <p14:tracePt t="19137" x="3640138" y="3481388"/>
          <p14:tracePt t="19148" x="3640138" y="3473450"/>
          <p14:tracePt t="19152" x="3640138" y="3463925"/>
          <p14:tracePt t="19161" x="3630613" y="3438525"/>
          <p14:tracePt t="19169" x="3613150" y="3419475"/>
          <p14:tracePt t="19181" x="3613150" y="3402013"/>
          <p14:tracePt t="19185" x="3586163" y="3376613"/>
          <p14:tracePt t="19197" x="3578225" y="3340100"/>
          <p14:tracePt t="19200" x="3568700" y="3305175"/>
          <p14:tracePt t="19208" x="3543300" y="3270250"/>
          <p14:tracePt t="19216" x="3543300" y="3260725"/>
          <p14:tracePt t="19224" x="3533775" y="3252788"/>
          <p14:tracePt t="19232" x="3533775" y="3235325"/>
          <p14:tracePt t="19241" x="3533775" y="3225800"/>
          <p14:tracePt t="19250" x="3533775" y="3216275"/>
          <p14:tracePt t="19258" x="3525838" y="3208338"/>
          <p14:tracePt t="19362" x="3525838" y="3225800"/>
          <p14:tracePt t="19370" x="3525838" y="3235325"/>
          <p14:tracePt t="19378" x="3525838" y="3260725"/>
          <p14:tracePt t="19391" x="3525838" y="3314700"/>
          <p14:tracePt t="19395" x="3525838" y="3349625"/>
          <p14:tracePt t="19400" x="3525838" y="3394075"/>
          <p14:tracePt t="19408" x="3533775" y="3419475"/>
          <p14:tracePt t="19416" x="3533775" y="3463925"/>
          <p14:tracePt t="19424" x="3533775" y="3473450"/>
          <p14:tracePt t="19432" x="3543300" y="3535363"/>
          <p14:tracePt t="19505" x="3551238" y="3535363"/>
          <p14:tracePt t="19521" x="3560763" y="3535363"/>
          <p14:tracePt t="19532" x="3560763" y="3517900"/>
          <p14:tracePt t="19536" x="3578225" y="3481388"/>
          <p14:tracePt t="19549" x="3578225" y="3463925"/>
          <p14:tracePt t="19552" x="3586163" y="3438525"/>
          <p14:tracePt t="19564" x="3595688" y="3411538"/>
          <p14:tracePt t="19569" x="3595688" y="3384550"/>
          <p14:tracePt t="19581" x="3595688" y="3340100"/>
          <p14:tracePt t="19584" x="3605213" y="3322638"/>
          <p14:tracePt t="19592" x="3605213" y="3314700"/>
          <p14:tracePt t="19601" x="3613150" y="3305175"/>
          <p14:tracePt t="19633" x="3622675" y="3305175"/>
          <p14:tracePt t="19658" x="3630613" y="3349625"/>
          <p14:tracePt t="19666" x="3640138" y="3376613"/>
          <p14:tracePt t="19674" x="3648075" y="3394075"/>
          <p14:tracePt t="19682" x="3648075" y="3402013"/>
          <p14:tracePt t="19691" x="3667125" y="3429000"/>
          <p14:tracePt t="19699" x="3667125" y="3446463"/>
          <p14:tracePt t="19707" x="3667125" y="3455988"/>
          <p14:tracePt t="19763" x="3675063" y="3455988"/>
          <p14:tracePt t="19777" x="3675063" y="3446463"/>
          <p14:tracePt t="19785" x="3684588" y="3438525"/>
          <p14:tracePt t="19794" x="3692525" y="3411538"/>
          <p14:tracePt t="19801" x="3702050" y="3384550"/>
          <p14:tracePt t="19808" x="3709988" y="3357563"/>
          <p14:tracePt t="19816" x="3729038" y="3349625"/>
          <p14:tracePt t="19826" x="3736975" y="3340100"/>
          <p14:tracePt t="19874" x="3746500" y="3340100"/>
          <p14:tracePt t="19883" x="3763963" y="3357563"/>
          <p14:tracePt t="19890" x="3771900" y="3376613"/>
          <p14:tracePt t="19897" x="3789363" y="3394075"/>
          <p14:tracePt t="19922" x="3808413" y="3411538"/>
          <p14:tracePt t="19932" x="3816350" y="3419475"/>
          <p14:tracePt t="19936" x="3825875" y="3419475"/>
          <p14:tracePt t="19953" x="3833813" y="3419475"/>
          <p14:tracePt t="19965" x="3860800" y="3419475"/>
          <p14:tracePt t="19968" x="3887788" y="3419475"/>
          <p14:tracePt t="19982" x="3913188" y="3411538"/>
          <p14:tracePt t="19984" x="3975100" y="3376613"/>
          <p14:tracePt t="19992" x="4002088" y="3340100"/>
          <p14:tracePt t="20001" x="4081463" y="3287713"/>
          <p14:tracePt t="20011" x="4143375" y="3252788"/>
          <p14:tracePt t="20017" x="4205288" y="3198813"/>
          <p14:tracePt t="20024" x="4257675" y="3119438"/>
          <p14:tracePt t="20033" x="4311650" y="3084513"/>
          <p14:tracePt t="20041" x="4329113" y="3067050"/>
          <p14:tracePt t="20049" x="4346575" y="3057525"/>
          <p14:tracePt t="20062" x="4356100" y="3057525"/>
          <p14:tracePt t="20065" x="4364038" y="3057525"/>
          <p14:tracePt t="20081" x="4373563" y="3067050"/>
          <p14:tracePt t="20089" x="4373563" y="3136900"/>
          <p14:tracePt t="20099" x="4391025" y="3190875"/>
          <p14:tracePt t="20104" x="4391025" y="3225800"/>
          <p14:tracePt t="20112" x="4398963" y="3278188"/>
          <p14:tracePt t="20123" x="4398963" y="3332163"/>
          <p14:tracePt t="20129" x="4398963" y="3384550"/>
          <p14:tracePt t="20138" x="4398963" y="3438525"/>
          <p14:tracePt t="20144" x="4408488" y="3455988"/>
          <p14:tracePt t="20153" x="4408488" y="3463925"/>
          <p14:tracePt t="20165" x="4408488" y="3473450"/>
          <p14:tracePt t="20196" x="4418013" y="3481388"/>
          <p14:tracePt t="20208" x="4435475" y="3481388"/>
          <p14:tracePt t="20216" x="4443413" y="3481388"/>
          <p14:tracePt t="20224" x="4443413" y="3473450"/>
          <p14:tracePt t="20232" x="4443413" y="3446463"/>
          <p14:tracePt t="20246" x="4443413" y="3429000"/>
          <p14:tracePt t="20249" x="4443413" y="3419475"/>
          <p14:tracePt t="20257" x="4443413" y="3402013"/>
          <p14:tracePt t="20265" x="4443413" y="3394075"/>
          <p14:tracePt t="21455" x="4443413" y="3384550"/>
          <p14:tracePt t="21464" x="4443413" y="3376613"/>
          <p14:tracePt t="21662" x="4443413" y="3357563"/>
          <p14:tracePt t="21672" x="4443413" y="3349625"/>
          <p14:tracePt t="21679" x="4443413" y="3340100"/>
          <p14:tracePt t="21685" x="4452938" y="3322638"/>
          <p14:tracePt t="21698" x="4452938" y="3314700"/>
          <p14:tracePt t="21701" x="4460875" y="3295650"/>
          <p14:tracePt t="21713" x="4460875" y="3287713"/>
          <p14:tracePt t="21717" x="4460875" y="3260725"/>
          <p14:tracePt t="21724" x="4479925" y="3225800"/>
          <p14:tracePt t="21733" x="4497388" y="3208338"/>
          <p14:tracePt t="21740" x="4505325" y="3173413"/>
          <p14:tracePt t="21749" x="4532313" y="3111500"/>
          <p14:tracePt t="21757" x="4541838" y="3092450"/>
          <p14:tracePt t="21764" x="4559300" y="3067050"/>
          <p14:tracePt t="21773" x="4576763" y="3022600"/>
          <p14:tracePt t="21780" x="4611688" y="3005138"/>
          <p14:tracePt t="21790" x="4638675" y="2943225"/>
          <p14:tracePt t="21798" x="4673600" y="2916238"/>
          <p14:tracePt t="21807" x="4700588" y="2881313"/>
          <p14:tracePt t="21814" x="4725988" y="2854325"/>
          <p14:tracePt t="21821" x="4745038" y="2819400"/>
          <p14:tracePt t="21831" x="4787900" y="2792413"/>
          <p14:tracePt t="21838" x="4805363" y="2774950"/>
          <p14:tracePt t="21848" x="4824413" y="2765425"/>
          <p14:tracePt t="21852" x="4841875" y="2757488"/>
          <p14:tracePt t="21864" x="4849813" y="2757488"/>
          <p14:tracePt t="22351" x="4876800" y="2757488"/>
          <p14:tracePt t="22358" x="4886325" y="2757488"/>
          <p14:tracePt t="22365" x="4929188" y="2757488"/>
          <p14:tracePt t="22375" x="4956175" y="2757488"/>
          <p14:tracePt t="22385" x="5000625" y="2757488"/>
          <p14:tracePt t="22391" x="5062538" y="2757488"/>
          <p14:tracePt t="22399" x="5089525" y="2757488"/>
          <p14:tracePt t="22407" x="5132388" y="2757488"/>
          <p14:tracePt t="22414" x="5186363" y="2757488"/>
          <p14:tracePt t="22421" x="5256213" y="2757488"/>
          <p14:tracePt t="22431" x="5327650" y="2757488"/>
          <p14:tracePt t="22437" x="5380038" y="2757488"/>
          <p14:tracePt t="22447" x="5451475" y="2757488"/>
          <p14:tracePt t="22453" x="5530850" y="2757488"/>
          <p14:tracePt t="22460" x="5583238" y="2757488"/>
          <p14:tracePt t="22469" x="5618163" y="2757488"/>
          <p14:tracePt t="22480" x="5662613" y="2757488"/>
          <p14:tracePt t="22485" x="5672138" y="2757488"/>
          <p14:tracePt t="22735" x="5680075" y="2757488"/>
          <p14:tracePt t="22749" x="5699125" y="2757488"/>
          <p14:tracePt t="22757" x="5707063" y="2765425"/>
          <p14:tracePt t="22766" x="5724525" y="2765425"/>
          <p14:tracePt t="22779" x="5741988" y="2774950"/>
          <p14:tracePt t="22781" x="5768975" y="2774950"/>
          <p14:tracePt t="22790" x="5795963" y="2784475"/>
          <p14:tracePt t="22796" x="5803900" y="2784475"/>
          <p14:tracePt t="22807" x="5813425" y="2792413"/>
          <p14:tracePt t="22893" x="5813425" y="2801938"/>
          <p14:tracePt t="22908" x="5803900" y="2809875"/>
          <p14:tracePt t="22916" x="5795963" y="2819400"/>
          <p14:tracePt t="22924" x="5768975" y="2827338"/>
          <p14:tracePt t="22943" x="5741988" y="2827338"/>
          <p14:tracePt t="22949" x="5734050" y="2827338"/>
          <p14:tracePt t="22956" x="5716588" y="2846388"/>
          <p14:tracePt t="22965" x="5707063" y="2846388"/>
          <p14:tracePt t="22973" x="5689600" y="2854325"/>
          <p14:tracePt t="22981" x="5662613" y="2863850"/>
          <p14:tracePt t="22989" x="5654675" y="2863850"/>
          <p14:tracePt t="22997" x="5637213" y="2871788"/>
          <p14:tracePt t="23007" x="5618163" y="2871788"/>
          <p14:tracePt t="23014" x="5592763" y="2871788"/>
          <p14:tracePt t="23023" x="5583238" y="2871788"/>
          <p14:tracePt t="23028" x="5565775" y="2871788"/>
          <p14:tracePt t="23047" x="5548313" y="2871788"/>
          <p14:tracePt t="23053" x="5530850" y="2881313"/>
          <p14:tracePt t="23064" x="5521325" y="2881313"/>
          <p14:tracePt t="23069" x="5495925" y="2881313"/>
          <p14:tracePt t="23080" x="5476875" y="2881313"/>
          <p14:tracePt t="23084" x="5459413" y="2881313"/>
          <p14:tracePt t="23097" x="5451475" y="2881313"/>
          <p14:tracePt t="23100" x="5441950" y="2881313"/>
          <p14:tracePt t="23108" x="5434013" y="2881313"/>
          <p14:tracePt t="23117" x="5424488" y="2881313"/>
          <p14:tracePt t="23137" x="5407025" y="2881313"/>
          <p14:tracePt t="23147" x="5397500" y="2881313"/>
          <p14:tracePt t="23525" x="5380038" y="2871788"/>
          <p14:tracePt t="23534" x="5372100" y="2863850"/>
          <p14:tracePt t="23537" x="5354638" y="2836863"/>
          <p14:tracePt t="23545" x="5354638" y="2819400"/>
          <p14:tracePt t="23553" x="5354638" y="2792413"/>
          <p14:tracePt t="23563" x="5345113" y="2740025"/>
          <p14:tracePt t="23569" x="5345113" y="2713038"/>
          <p14:tracePt t="23576" x="5345113" y="2695575"/>
          <p14:tracePt t="23585" x="5345113" y="2678113"/>
          <p14:tracePt t="23597" x="5345113" y="2651125"/>
          <p14:tracePt t="23601" x="5335588" y="2624138"/>
          <p14:tracePt t="23609" x="5335588" y="2616200"/>
          <p14:tracePt t="23617" x="5335588" y="2598738"/>
          <p14:tracePt t="23629" x="5335588" y="2581275"/>
          <p14:tracePt t="23632" x="5335588" y="2571750"/>
          <p14:tracePt t="23640" x="5335588" y="2554288"/>
          <p14:tracePt t="23648" x="5335588" y="2544763"/>
          <p14:tracePt t="23656" x="5335588" y="2536825"/>
          <p14:tracePt t="23664" x="5335588" y="2527300"/>
          <p14:tracePt t="23673" x="5335588" y="2519363"/>
          <p14:tracePt t="23680" x="5345113" y="2509838"/>
          <p14:tracePt t="23693" x="5345113" y="2500313"/>
          <p14:tracePt t="23697" x="5354638" y="2492375"/>
          <p14:tracePt t="23704" x="5362575" y="2482850"/>
          <p14:tracePt t="23712" x="5362575" y="2474913"/>
          <p14:tracePt t="23723" x="5372100" y="2457450"/>
          <p14:tracePt t="23729" x="5389563" y="2447925"/>
          <p14:tracePt t="23737" x="5407025" y="2438400"/>
          <p14:tracePt t="23745" x="5451475" y="2430463"/>
          <p14:tracePt t="23753" x="5476875" y="2420938"/>
          <p14:tracePt t="23761" x="5495925" y="2413000"/>
          <p14:tracePt t="23769" x="5530850" y="2403475"/>
          <p14:tracePt t="23776" x="5557838" y="2395538"/>
          <p14:tracePt t="23784" x="5583238" y="2386013"/>
          <p14:tracePt t="23793" x="5637213" y="2378075"/>
          <p14:tracePt t="23803" x="5654675" y="2378075"/>
          <p14:tracePt t="23808" x="5699125" y="2351088"/>
          <p14:tracePt t="23818" x="5761038" y="2341563"/>
          <p14:tracePt t="23827" x="5795963" y="2341563"/>
          <p14:tracePt t="23839" x="5840413" y="2333625"/>
          <p14:tracePt t="23843" x="5875338" y="2324100"/>
          <p14:tracePt t="23851" x="5910263" y="2316163"/>
          <p14:tracePt t="23856" x="5945188" y="2316163"/>
          <p14:tracePt t="23864" x="5989638" y="2316163"/>
          <p14:tracePt t="23878" x="6016625" y="2316163"/>
          <p14:tracePt t="23881" x="6043613" y="2316163"/>
          <p14:tracePt t="23890" x="6069013" y="2316163"/>
          <p14:tracePt t="23896" x="6096000" y="2316163"/>
          <p14:tracePt t="23911" x="6140450" y="2316163"/>
          <p14:tracePt t="23914" x="6167438" y="2316163"/>
          <p14:tracePt t="23926" x="6192838" y="2316163"/>
          <p14:tracePt t="23928" x="6210300" y="2316163"/>
          <p14:tracePt t="23936" x="6219825" y="2316163"/>
          <p14:tracePt t="23948" x="6246813" y="2316163"/>
          <p14:tracePt t="23955" x="6281738" y="2316163"/>
          <p14:tracePt t="23961" x="6316663" y="2316163"/>
          <p14:tracePt t="23973" x="6326188" y="2316163"/>
          <p14:tracePt t="23977" x="6351588" y="2324100"/>
          <p14:tracePt t="23984" x="6351588" y="2333625"/>
          <p14:tracePt t="23993" x="6361113" y="2341563"/>
          <p14:tracePt t="24000" x="6370638" y="2351088"/>
          <p14:tracePt t="24012" x="6378575" y="2359025"/>
          <p14:tracePt t="24018" x="6388100" y="2368550"/>
          <p14:tracePt t="24027" x="6396038" y="2378075"/>
          <p14:tracePt t="24038" x="6396038" y="2395538"/>
          <p14:tracePt t="24043" x="6396038" y="2430463"/>
          <p14:tracePt t="24048" x="6396038" y="2482850"/>
          <p14:tracePt t="24056" x="6396038" y="2509838"/>
          <p14:tracePt t="24064" x="6396038" y="2544763"/>
          <p14:tracePt t="24078" x="6396038" y="2598738"/>
          <p14:tracePt t="24080" x="6396038" y="2643188"/>
          <p14:tracePt t="24089" x="6361113" y="2686050"/>
          <p14:tracePt t="24096" x="6326188" y="2730500"/>
          <p14:tracePt t="24112" x="6192838" y="2836863"/>
          <p14:tracePt t="24123" x="6148388" y="2881313"/>
          <p14:tracePt t="24128" x="6105525" y="2898775"/>
          <p14:tracePt t="24136" x="6034088" y="2908300"/>
          <p14:tracePt t="24147" x="5937250" y="2933700"/>
          <p14:tracePt t="24155" x="5848350" y="2943225"/>
          <p14:tracePt t="24161" x="5778500" y="2943225"/>
          <p14:tracePt t="24172" x="5689600" y="2943225"/>
          <p14:tracePt t="24178" x="5610225" y="2943225"/>
          <p14:tracePt t="24184" x="5557838" y="2943225"/>
          <p14:tracePt t="24196" x="5521325" y="2943225"/>
          <p14:tracePt t="24202" x="5476875" y="2943225"/>
          <p14:tracePt t="24210" x="5468938" y="2943225"/>
          <p14:tracePt t="24232" x="5468938" y="2933700"/>
          <p14:tracePt t="24240" x="5468938" y="2916238"/>
          <p14:tracePt t="24249" x="5468938" y="2908300"/>
          <p14:tracePt t="24256" x="5468938" y="2898775"/>
          <p14:tracePt t="24264" x="5476875" y="2871788"/>
          <p14:tracePt t="24273" x="5486400" y="2863850"/>
          <p14:tracePt t="24280" x="5503863" y="2846388"/>
          <p14:tracePt t="24290" x="5513388" y="2846388"/>
          <p14:tracePt t="24297" x="5530850" y="2836863"/>
          <p14:tracePt t="24418" x="5530850" y="2846388"/>
          <p14:tracePt t="24430" x="5530850" y="2854325"/>
          <p14:tracePt t="24450" x="5521325" y="2854325"/>
          <p14:tracePt t="24804" x="5521325" y="2836863"/>
          <p14:tracePt t="24818" x="5538788" y="2836863"/>
          <p14:tracePt t="24824" x="5565775" y="2836863"/>
          <p14:tracePt t="24833" x="5637213" y="2819400"/>
          <p14:tracePt t="24842" x="5707063" y="2809875"/>
          <p14:tracePt t="24848" x="5751513" y="2809875"/>
          <p14:tracePt t="24856" x="5813425" y="2809875"/>
          <p14:tracePt t="24864" x="5902325" y="2809875"/>
          <p14:tracePt t="24873" x="5999163" y="2792413"/>
          <p14:tracePt t="24880" x="6105525" y="2792413"/>
          <p14:tracePt t="24889" x="6210300" y="2792413"/>
          <p14:tracePt t="24906" x="6281738" y="2792413"/>
          <p14:tracePt t="24906" x="6370638" y="2792413"/>
          <p14:tracePt t="24914" x="6440488" y="2792413"/>
          <p14:tracePt t="24923" x="6492875" y="2792413"/>
          <p14:tracePt t="24932" x="6554788" y="2792413"/>
          <p14:tracePt t="24937" x="6564313" y="2792413"/>
          <p14:tracePt t="24946" x="6599238" y="2809875"/>
          <p14:tracePt t="24953" x="6608763" y="2819400"/>
          <p14:tracePt t="24985" x="6608763" y="2836863"/>
          <p14:tracePt t="24992" x="6608763" y="2846388"/>
          <p14:tracePt t="25011" x="6608763" y="2863850"/>
          <p14:tracePt t="25017" x="6608763" y="2871788"/>
          <p14:tracePt t="25026" x="6608763" y="2881313"/>
          <p14:tracePt t="25040" x="6608763" y="2889250"/>
          <p14:tracePt t="25049" x="6608763" y="2908300"/>
          <p14:tracePt t="25057" x="6608763" y="2916238"/>
          <p14:tracePt t="25065" x="6608763" y="2925763"/>
          <p14:tracePt t="25078" x="6599238" y="2933700"/>
          <p14:tracePt t="25081" x="6591300" y="2943225"/>
          <p14:tracePt t="25090" x="6573838" y="2943225"/>
          <p14:tracePt t="25096" x="6564313" y="2943225"/>
          <p14:tracePt t="25106" x="6546850" y="2943225"/>
          <p14:tracePt t="25113" x="6529388" y="2943225"/>
          <p14:tracePt t="25123" x="6519863" y="2943225"/>
          <p14:tracePt t="25130" x="6502400" y="2943225"/>
          <p14:tracePt t="25137" x="6492875" y="2943225"/>
          <p14:tracePt t="25153" x="6484938" y="2943225"/>
          <p14:tracePt t="25169" x="6475413" y="2943225"/>
          <p14:tracePt t="25180" x="6457950" y="2943225"/>
          <p14:tracePt t="25185" x="6457950" y="2925763"/>
          <p14:tracePt t="25192" x="6457950" y="2916238"/>
          <p14:tracePt t="25201" x="6450013" y="2889250"/>
          <p14:tracePt t="25208" x="6450013" y="2863850"/>
          <p14:tracePt t="25217" x="6450013" y="2819400"/>
          <p14:tracePt t="25225" x="6450013" y="2765425"/>
          <p14:tracePt t="25233" x="6450013" y="2730500"/>
          <p14:tracePt t="25240" x="6450013" y="2695575"/>
          <p14:tracePt t="25249" x="6450013" y="2668588"/>
          <p14:tracePt t="25256" x="6457950" y="2616200"/>
          <p14:tracePt t="25265" x="6467475" y="2562225"/>
          <p14:tracePt t="25272" x="6484938" y="2519363"/>
          <p14:tracePt t="25280" x="6511925" y="2474913"/>
          <p14:tracePt t="25289" x="6529388" y="2430463"/>
          <p14:tracePt t="25297" x="6554788" y="2413000"/>
          <p14:tracePt t="25305" x="6581775" y="2378075"/>
          <p14:tracePt t="25313" x="6591300" y="2368550"/>
          <p14:tracePt t="25322" x="6608763" y="2341563"/>
          <p14:tracePt t="25330" x="6634163" y="2333625"/>
          <p14:tracePt t="25339" x="6653213" y="2333625"/>
          <p14:tracePt t="25346" x="6696075" y="2333625"/>
          <p14:tracePt t="25353" x="6723063" y="2324100"/>
          <p14:tracePt t="25361" x="6750050" y="2324100"/>
          <p14:tracePt t="25369" x="6777038" y="2324100"/>
          <p14:tracePt t="25379" x="6802438" y="2324100"/>
          <p14:tracePt t="25387" x="6856413" y="2324100"/>
          <p14:tracePt t="25393" x="6918325" y="2324100"/>
          <p14:tracePt t="25404" x="6926263" y="2351088"/>
          <p14:tracePt t="25408" x="6970713" y="2378075"/>
          <p14:tracePt t="25417" x="7015163" y="2403475"/>
          <p14:tracePt t="25424" x="7059613" y="2438400"/>
          <p14:tracePt t="25433" x="7102475" y="2474913"/>
          <p14:tracePt t="25442" x="7129463" y="2500313"/>
          <p14:tracePt t="25449" x="7138988" y="2536825"/>
          <p14:tracePt t="25456" x="7138988" y="2571750"/>
          <p14:tracePt t="25464" x="7138988" y="2589213"/>
          <p14:tracePt t="25472" x="7138988" y="2624138"/>
          <p14:tracePt t="25480" x="7138988" y="2651125"/>
          <p14:tracePt t="25489" x="7138988" y="2668588"/>
          <p14:tracePt t="25496" x="7112000" y="2730500"/>
          <p14:tracePt t="25506" x="7094538" y="2740025"/>
          <p14:tracePt t="25513" x="7032625" y="2757488"/>
          <p14:tracePt t="25522" x="7005638" y="2774950"/>
          <p14:tracePt t="25530" x="6953250" y="2801938"/>
          <p14:tracePt t="25536" x="6918325" y="2809875"/>
          <p14:tracePt t="25546" x="6856413" y="2809875"/>
          <p14:tracePt t="25553" x="6811963" y="2819400"/>
          <p14:tracePt t="25563" x="6784975" y="2819400"/>
          <p14:tracePt t="25569" x="6732588" y="2819400"/>
          <p14:tracePt t="25576" x="6705600" y="2819400"/>
          <p14:tracePt t="25585" x="6688138" y="2819400"/>
          <p14:tracePt t="25596" x="6670675" y="2819400"/>
          <p14:tracePt t="25601" x="6626225" y="2801938"/>
          <p14:tracePt t="25611" x="6616700" y="2792413"/>
          <p14:tracePt t="25620" x="6616700" y="2784475"/>
          <p14:tracePt t="25633" x="6616700" y="2765425"/>
          <p14:tracePt t="25640" x="6616700" y="2740025"/>
          <p14:tracePt t="25649" x="6616700" y="2695575"/>
          <p14:tracePt t="25659" x="6616700" y="2668588"/>
          <p14:tracePt t="25665" x="6616700" y="2643188"/>
          <p14:tracePt t="25673" x="6653213" y="2606675"/>
          <p14:tracePt t="25681" x="6705600" y="2589213"/>
          <p14:tracePt t="25689" x="6767513" y="2562225"/>
          <p14:tracePt t="25697" x="6829425" y="2527300"/>
          <p14:tracePt t="25706" x="6899275" y="2527300"/>
          <p14:tracePt t="25713" x="6980238" y="2509838"/>
          <p14:tracePt t="25723" x="7032625" y="2509838"/>
          <p14:tracePt t="25730" x="7077075" y="2509838"/>
          <p14:tracePt t="25736" x="7121525" y="2509838"/>
          <p14:tracePt t="25746" x="7129463" y="2509838"/>
          <p14:tracePt t="25753" x="7138988" y="2509838"/>
          <p14:tracePt t="25779" x="7146925" y="2509838"/>
          <p14:tracePt t="25785" x="7146925" y="2519363"/>
          <p14:tracePt t="25795" x="7146925" y="2527300"/>
          <p14:tracePt t="25801" x="7146925" y="2554288"/>
          <p14:tracePt t="25813" x="7129463" y="2562225"/>
          <p14:tracePt t="25816" x="7085013" y="2581275"/>
          <p14:tracePt t="25825" x="7067550" y="2581275"/>
          <p14:tracePt t="25833" x="7040563" y="2589213"/>
          <p14:tracePt t="25840" x="7015163" y="2589213"/>
          <p14:tracePt t="25849" x="7005638" y="2589213"/>
          <p14:tracePt t="25857" x="6997700" y="2589213"/>
          <p14:tracePt t="25872" x="6988175" y="2598738"/>
          <p14:tracePt t="26815" x="6980238" y="2598738"/>
          <p14:tracePt t="27846" x="6980238" y="2589213"/>
          <p14:tracePt t="28007" x="6980238" y="2581275"/>
          <p14:tracePt t="28037" x="6980238" y="2571750"/>
          <p14:tracePt t="28214" x="6980238" y="2562225"/>
          <p14:tracePt t="29179" x="6980238" y="2554288"/>
          <p14:tracePt t="29475" x="6961188" y="2554288"/>
          <p14:tracePt t="29482" x="6953250" y="2554288"/>
          <p14:tracePt t="29490" x="6908800" y="2554288"/>
          <p14:tracePt t="29500" x="6873875" y="2554288"/>
          <p14:tracePt t="29505" x="6811963" y="2554288"/>
          <p14:tracePt t="29513" x="6757988" y="2554288"/>
          <p14:tracePt t="29521" x="6715125" y="2554288"/>
          <p14:tracePt t="29528" x="6616700" y="2554288"/>
          <p14:tracePt t="29538" x="6492875" y="2554288"/>
          <p14:tracePt t="29546" x="6351588" y="2554288"/>
          <p14:tracePt t="29557" x="6210300" y="2554288"/>
          <p14:tracePt t="29561" x="6096000" y="2554288"/>
          <p14:tracePt t="29568" x="5972175" y="2554288"/>
          <p14:tracePt t="29576" x="5857875" y="2554288"/>
          <p14:tracePt t="29585" x="5751513" y="2554288"/>
          <p14:tracePt t="29595" x="5645150" y="2554288"/>
          <p14:tracePt t="29601" x="5557838" y="2554288"/>
          <p14:tracePt t="29608" x="5468938" y="2562225"/>
          <p14:tracePt t="29616" x="5380038" y="2571750"/>
          <p14:tracePt t="29627" x="5300663" y="2581275"/>
          <p14:tracePt t="29633" x="5238750" y="2606675"/>
          <p14:tracePt t="29645" x="5203825" y="2616200"/>
          <p14:tracePt t="29648" x="5159375" y="2633663"/>
          <p14:tracePt t="29661" x="5114925" y="2651125"/>
          <p14:tracePt t="29664" x="5106988" y="2651125"/>
          <p14:tracePt t="29672" x="5080000" y="2686050"/>
          <p14:tracePt t="29681" x="5062538" y="2705100"/>
          <p14:tracePt t="29688" x="5053013" y="2713038"/>
          <p14:tracePt t="29697" x="5035550" y="2730500"/>
          <p14:tracePt t="29704" x="5018088" y="2747963"/>
          <p14:tracePt t="29712" x="5008563" y="2765425"/>
          <p14:tracePt t="29721" x="4991100" y="2792413"/>
          <p14:tracePt t="29729" x="4983163" y="2792413"/>
          <p14:tracePt t="29743" x="4948238" y="2836863"/>
          <p14:tracePt t="29744" x="4929188" y="2846388"/>
          <p14:tracePt t="29754" x="4911725" y="2863850"/>
          <p14:tracePt t="29760" x="4876800" y="2871788"/>
          <p14:tracePt t="29771" x="4832350" y="2889250"/>
          <p14:tracePt t="29779" x="4779963" y="2908300"/>
          <p14:tracePt t="29787" x="4735513" y="2925763"/>
          <p14:tracePt t="29793" x="4664075" y="2943225"/>
          <p14:tracePt t="29800" x="4584700" y="2970213"/>
          <p14:tracePt t="29813" x="4532313" y="2970213"/>
          <p14:tracePt t="29816" x="4452938" y="2987675"/>
          <p14:tracePt t="29828" x="4425950" y="3005138"/>
          <p14:tracePt t="29834" x="4381500" y="3013075"/>
          <p14:tracePt t="29842" x="4346575" y="3022600"/>
          <p14:tracePt t="29853" x="4302125" y="3030538"/>
          <p14:tracePt t="29857" x="4257675" y="3040063"/>
          <p14:tracePt t="29865" x="4232275" y="3049588"/>
          <p14:tracePt t="29872" x="4222750" y="3049588"/>
          <p14:tracePt t="29881" x="4195763" y="3049588"/>
          <p14:tracePt t="29891" x="4170363" y="3067050"/>
          <p14:tracePt t="29896" x="4160838" y="3067050"/>
          <p14:tracePt t="29904" x="4152900" y="3074988"/>
          <p14:tracePt t="29921" x="4135438" y="3084513"/>
          <p14:tracePt t="29930" x="4125913" y="3092450"/>
          <p14:tracePt t="29938" x="4116388" y="3101975"/>
          <p14:tracePt t="29947" x="4108450" y="3101975"/>
          <p14:tracePt t="29971" x="4098925" y="3101975"/>
          <p14:tracePt t="29980" x="4090988" y="3111500"/>
          <p14:tracePt t="29985" x="4081463" y="3119438"/>
          <p14:tracePt t="30001" x="4073525" y="3128963"/>
          <p14:tracePt t="30017" x="4064000" y="3128963"/>
          <p14:tracePt t="30195" x="4064000" y="3119438"/>
          <p14:tracePt t="30209" x="4073525" y="3111500"/>
          <p14:tracePt t="30227" x="4098925" y="3092450"/>
          <p14:tracePt t="30233" x="4098925" y="3084513"/>
          <p14:tracePt t="30246" x="4108450" y="3067050"/>
          <p14:tracePt t="30248" x="4125913" y="3049588"/>
          <p14:tracePt t="30257" x="4143375" y="3030538"/>
          <p14:tracePt t="30265" x="4178300" y="3005138"/>
          <p14:tracePt t="30273" x="4214813" y="2987675"/>
          <p14:tracePt t="30281" x="4232275" y="2978150"/>
          <p14:tracePt t="30288" x="4302125" y="2970213"/>
          <p14:tracePt t="30297" x="4338638" y="2960688"/>
          <p14:tracePt t="30304" x="4391025" y="2943225"/>
          <p14:tracePt t="30313" x="4418013" y="2943225"/>
          <p14:tracePt t="30320" x="4487863" y="2943225"/>
          <p14:tracePt t="30328" x="4514850" y="2943225"/>
          <p14:tracePt t="30337" x="4549775" y="2943225"/>
          <p14:tracePt t="30345" x="4594225" y="2943225"/>
          <p14:tracePt t="30354" x="4621213" y="2943225"/>
          <p14:tracePt t="30361" x="4638675" y="2943225"/>
          <p14:tracePt t="30368" x="4656138" y="2943225"/>
          <p14:tracePt t="30378" x="4664075" y="2943225"/>
          <p14:tracePt t="30385" x="4673600" y="2943225"/>
          <p14:tracePt t="30417" x="4683125" y="2943225"/>
          <p14:tracePt t="30428" x="4691063" y="2951163"/>
          <p14:tracePt t="30433" x="4708525" y="2987675"/>
          <p14:tracePt t="30445" x="4708525" y="3005138"/>
          <p14:tracePt t="30448" x="4725988" y="3049588"/>
          <p14:tracePt t="30457" x="4725988" y="3074988"/>
          <p14:tracePt t="30465" x="4735513" y="3128963"/>
          <p14:tracePt t="30472" x="4735513" y="3173413"/>
          <p14:tracePt t="30481" x="4735513" y="3208338"/>
          <p14:tracePt t="30490" x="4735513" y="3235325"/>
          <p14:tracePt t="30497" x="4745038" y="3295650"/>
          <p14:tracePt t="30504" x="4745038" y="3332163"/>
          <p14:tracePt t="30512" x="4770438" y="3376613"/>
          <p14:tracePt t="30521" x="4770438" y="3402013"/>
          <p14:tracePt t="30528" x="4770438" y="3419475"/>
          <p14:tracePt t="30537" x="4770438" y="3429000"/>
          <p14:tracePt t="30545" x="4770438" y="3446463"/>
          <p14:tracePt t="30554" x="4770438" y="3455988"/>
          <p14:tracePt t="31167" x="4787900" y="3455988"/>
          <p14:tracePt t="31182" x="4797425" y="3455988"/>
          <p14:tracePt t="31229" x="4805363" y="3446463"/>
          <p14:tracePt t="31245" x="4805363" y="3429000"/>
          <p14:tracePt t="31254" x="4805363" y="3419475"/>
          <p14:tracePt t="31261" x="4805363" y="3402013"/>
          <p14:tracePt t="31270" x="4805363" y="3394075"/>
          <p14:tracePt t="31277" x="4814888" y="3384550"/>
          <p14:tracePt t="31287" x="4814888" y="3349625"/>
          <p14:tracePt t="31294" x="4814888" y="3332163"/>
          <p14:tracePt t="31301" x="4814888" y="3305175"/>
          <p14:tracePt t="31311" x="4814888" y="3278188"/>
          <p14:tracePt t="31317" x="4814888" y="3252788"/>
          <p14:tracePt t="31324" x="4814888" y="3208338"/>
          <p14:tracePt t="31333" x="4787900" y="3163888"/>
          <p14:tracePt t="31343" x="4762500" y="3119438"/>
          <p14:tracePt t="31349" x="4718050" y="3057525"/>
          <p14:tracePt t="31361" x="4691063" y="3030538"/>
          <p14:tracePt t="31365" x="4638675" y="2970213"/>
          <p14:tracePt t="31374" x="4576763" y="2925763"/>
          <p14:tracePt t="31381" x="4514850" y="2881313"/>
          <p14:tracePt t="31394" x="4435475" y="2836863"/>
          <p14:tracePt t="31397" x="4356100" y="2801938"/>
          <p14:tracePt t="31410" x="4329113" y="2774950"/>
          <p14:tracePt t="31413" x="4276725" y="2765425"/>
          <p14:tracePt t="31422" x="4195763" y="2740025"/>
          <p14:tracePt t="31429" x="4125913" y="2730500"/>
          <p14:tracePt t="31438" x="4029075" y="2713038"/>
          <p14:tracePt t="31446" x="3940175" y="2705100"/>
          <p14:tracePt t="31453" x="3851275" y="2695575"/>
          <p14:tracePt t="31461" x="3754438" y="2678113"/>
          <p14:tracePt t="31470" x="3648075" y="2668588"/>
          <p14:tracePt t="31478" x="3543300" y="2651125"/>
          <p14:tracePt t="31484" x="3436938" y="2633663"/>
          <p14:tracePt t="31494" x="3322638" y="2624138"/>
          <p14:tracePt t="31501" x="3216275" y="2606675"/>
          <p14:tracePt t="31511" x="3109913" y="2581275"/>
          <p14:tracePt t="31517" x="2995613" y="2571750"/>
          <p14:tracePt t="31527" x="2889250" y="2554288"/>
          <p14:tracePt t="31532" x="2782888" y="2554288"/>
          <p14:tracePt t="31544" x="2693988" y="2554288"/>
          <p14:tracePt t="31551" x="2606675" y="2554288"/>
          <p14:tracePt t="31557" x="2535238" y="2554288"/>
          <p14:tracePt t="31566" x="2465388" y="2554288"/>
          <p14:tracePt t="31572" x="2386013" y="2554288"/>
          <p14:tracePt t="31581" x="2332038" y="2554288"/>
          <p14:tracePt t="31590" x="2297113" y="2554288"/>
          <p14:tracePt t="31597" x="2252663" y="2554288"/>
          <p14:tracePt t="31604" x="2235200" y="2554288"/>
          <p14:tracePt t="31613" x="2208213" y="2554288"/>
          <p14:tracePt t="31620" x="2200275" y="2554288"/>
          <p14:tracePt t="31628" x="2173288" y="2554288"/>
          <p14:tracePt t="31636" x="2163763" y="2554288"/>
          <p14:tracePt t="31645" x="2155825" y="2554288"/>
          <p14:tracePt t="31654" x="2138363" y="2554288"/>
          <p14:tracePt t="31662" x="2093913" y="2554288"/>
          <p14:tracePt t="31671" x="2076450" y="2562225"/>
          <p14:tracePt t="31679" x="2058988" y="2571750"/>
          <p14:tracePt t="31684" x="2041525" y="2571750"/>
          <p14:tracePt t="31694" x="2022475" y="2598738"/>
          <p14:tracePt t="31701" x="1997075" y="2606675"/>
          <p14:tracePt t="31711" x="1952625" y="2616200"/>
          <p14:tracePt t="31716" x="1917700" y="2624138"/>
          <p14:tracePt t="31728" x="1900238" y="2633663"/>
          <p14:tracePt t="31733" x="1855788" y="2633663"/>
          <p14:tracePt t="31740" x="1838325" y="2651125"/>
          <p14:tracePt t="31749" x="1811338" y="2660650"/>
          <p14:tracePt t="31760" x="1749425" y="2668588"/>
          <p14:tracePt t="31765" x="1749425" y="2678113"/>
          <p14:tracePt t="31777" x="1722438" y="2686050"/>
          <p14:tracePt t="31781" x="1697038" y="2722563"/>
          <p14:tracePt t="31794" x="1670050" y="2730500"/>
          <p14:tracePt t="31797" x="1660525" y="2740025"/>
          <p14:tracePt t="31804" x="1652588" y="2740025"/>
          <p14:tracePt t="31813" x="1625600" y="2757488"/>
          <p14:tracePt t="31820" x="1625600" y="2765425"/>
          <p14:tracePt t="31828" x="1625600" y="2774950"/>
          <p14:tracePt t="31836" x="1625600" y="2784475"/>
          <p14:tracePt t="31845" x="1616075" y="2792413"/>
          <p14:tracePt t="31853" x="1616075" y="2809875"/>
          <p14:tracePt t="31871" x="1616075" y="2819400"/>
          <p14:tracePt t="31880" x="1616075" y="2827338"/>
          <p14:tracePt t="31884" x="1616075" y="2836863"/>
          <p14:tracePt t="31894" x="1616075" y="2846388"/>
          <p14:tracePt t="31901" x="1616075" y="2871788"/>
          <p14:tracePt t="31911" x="1616075" y="2881313"/>
          <p14:tracePt t="31917" x="1625600" y="2889250"/>
          <p14:tracePt t="31933" x="1635125" y="2908300"/>
          <p14:tracePt t="31943" x="1635125" y="2916238"/>
          <p14:tracePt t="31964" x="1635125" y="2925763"/>
          <p14:tracePt t="31973" x="1635125" y="2933700"/>
          <p14:tracePt t="31981" x="1643063" y="2960688"/>
          <p14:tracePt t="31993" x="1643063" y="2970213"/>
          <p14:tracePt t="31996" x="1643063" y="2978150"/>
          <p14:tracePt t="32004" x="1643063" y="2987675"/>
          <p14:tracePt t="32012" x="1652588" y="3005138"/>
          <p14:tracePt t="32020" x="1652588" y="3013075"/>
          <p14:tracePt t="32028" x="1652588" y="3030538"/>
          <p14:tracePt t="32037" x="1660525" y="3049588"/>
          <p14:tracePt t="32045" x="1660525" y="3057525"/>
          <p14:tracePt t="32054" x="1670050" y="3074988"/>
          <p14:tracePt t="32071" x="1677988" y="3092450"/>
          <p14:tracePt t="32079" x="1687513" y="3101975"/>
          <p14:tracePt t="32087" x="1687513" y="3111500"/>
          <p14:tracePt t="32093" x="1697038" y="3128963"/>
          <p14:tracePt t="32105" x="1704975" y="3146425"/>
          <p14:tracePt t="32109" x="1714500" y="3154363"/>
          <p14:tracePt t="32128" x="1722438" y="3173413"/>
          <p14:tracePt t="32133" x="1722438" y="3181350"/>
          <p14:tracePt t="32161" x="1722438" y="3190875"/>
          <p14:tracePt t="32719" x="1722438" y="3198813"/>
          <p14:tracePt t="32735" x="1714500" y="3216275"/>
          <p14:tracePt t="32741" x="1704975" y="3225800"/>
          <p14:tracePt t="32750" x="1697038" y="3235325"/>
          <p14:tracePt t="32758" x="1687513" y="3243263"/>
          <p14:tracePt t="32765" x="1677988" y="3252788"/>
          <p14:tracePt t="32773" x="1670050" y="3252788"/>
          <p14:tracePt t="32781" x="1660525" y="3252788"/>
          <p14:tracePt t="32797" x="1652588" y="3252788"/>
          <p14:tracePt t="32813" x="1643063" y="3252788"/>
          <p14:tracePt t="33414" x="1616075" y="3260725"/>
          <p14:tracePt t="33422" x="1608138" y="3260725"/>
          <p14:tracePt t="33430" x="1598613" y="3270250"/>
          <p14:tracePt t="33675" x="1598613" y="3278188"/>
          <p14:tracePt t="33689" x="1598613" y="3295650"/>
          <p14:tracePt t="33697" x="1598613" y="3305175"/>
          <p14:tracePt t="33707" x="1598613" y="3322638"/>
          <p14:tracePt t="35869" x="1598613" y="3314700"/>
          <p14:tracePt t="35878" x="1598613" y="3305175"/>
          <p14:tracePt t="35886" x="1616075" y="3287713"/>
          <p14:tracePt t="35894" x="1635125" y="3270250"/>
          <p14:tracePt t="35902" x="1660525" y="3243263"/>
          <p14:tracePt t="35910" x="1731963" y="3208338"/>
          <p14:tracePt t="35919" x="1846263" y="3173413"/>
          <p14:tracePt t="35927" x="2005013" y="3128963"/>
          <p14:tracePt t="35933" x="2208213" y="3074988"/>
          <p14:tracePt t="35945" x="2500313" y="3005138"/>
          <p14:tracePt t="35948" x="2835275" y="2960688"/>
          <p14:tracePt t="35960" x="3216275" y="2916238"/>
          <p14:tracePt t="35965" x="3613150" y="2898775"/>
          <p14:tracePt t="35972" x="4054475" y="2871788"/>
          <p14:tracePt t="35981" x="4452938" y="2871788"/>
          <p14:tracePt t="35992" x="4849813" y="2871788"/>
          <p14:tracePt t="35997" x="5211763" y="2871788"/>
          <p14:tracePt t="36009" x="5538788" y="2871788"/>
          <p14:tracePt t="36013" x="5865813" y="2871788"/>
          <p14:tracePt t="36025" x="6113463" y="2871788"/>
          <p14:tracePt t="36029" x="6334125" y="2871788"/>
          <p14:tracePt t="36036" x="6511925" y="2871788"/>
          <p14:tracePt t="36044" x="6670675" y="2871788"/>
          <p14:tracePt t="36052" x="6811963" y="2871788"/>
          <p14:tracePt t="36060" x="6918325" y="2871788"/>
          <p14:tracePt t="36069" x="7005638" y="2871788"/>
          <p14:tracePt t="36076" x="7077075" y="2871788"/>
          <p14:tracePt t="36085" x="7146925" y="2871788"/>
          <p14:tracePt t="36093" x="7191375" y="2871788"/>
          <p14:tracePt t="36102" x="7226300" y="2871788"/>
          <p14:tracePt t="36109" x="7270750" y="2871788"/>
          <p14:tracePt t="36118" x="7305675" y="2871788"/>
          <p14:tracePt t="36126" x="7324725" y="2871788"/>
          <p14:tracePt t="36133" x="7350125" y="2871788"/>
          <p14:tracePt t="36140" x="7359650" y="2871788"/>
          <p14:tracePt t="36149" x="7377113" y="2871788"/>
          <p14:tracePt t="36172" x="7394575" y="2871788"/>
          <p14:tracePt t="36181" x="7412038" y="2871788"/>
          <p14:tracePt t="36193" x="7429500" y="2871788"/>
          <p14:tracePt t="36196" x="7466013" y="2854325"/>
          <p14:tracePt t="36209" x="7491413" y="2854325"/>
          <p14:tracePt t="36212" x="7527925" y="2854325"/>
          <p14:tracePt t="36222" x="7553325" y="2846388"/>
          <p14:tracePt t="36229" x="7562850" y="2846388"/>
          <p14:tracePt t="36236" x="7570788" y="2846388"/>
          <p14:tracePt t="36245" x="7580313" y="2846388"/>
          <p14:tracePt t="36309" x="7535863" y="2827338"/>
          <p14:tracePt t="36318" x="7483475" y="2827338"/>
          <p14:tracePt t="36327" x="7446963" y="2827338"/>
          <p14:tracePt t="36333" x="7394575" y="2827338"/>
          <p14:tracePt t="36342" x="7297738" y="2827338"/>
          <p14:tracePt t="36349" x="7191375" y="2827338"/>
          <p14:tracePt t="36359" x="7085013" y="2827338"/>
          <p14:tracePt t="36365" x="6961188" y="2827338"/>
          <p14:tracePt t="36372" x="6856413" y="2827338"/>
          <p14:tracePt t="36382" x="6750050" y="2827338"/>
          <p14:tracePt t="36392" x="6661150" y="2827338"/>
          <p14:tracePt t="36397" x="6591300" y="2827338"/>
          <p14:tracePt t="36409" x="6537325" y="2827338"/>
          <p14:tracePt t="36412" x="6529388" y="2827338"/>
          <p14:tracePt t="36461" x="6537325" y="2827338"/>
          <p14:tracePt t="36469" x="6591300" y="2827338"/>
          <p14:tracePt t="36477" x="6661150" y="2827338"/>
          <p14:tracePt t="36485" x="6732588" y="2827338"/>
          <p14:tracePt t="36493" x="6802438" y="2827338"/>
          <p14:tracePt t="36507" x="6829425" y="2827338"/>
          <p14:tracePt t="36508" x="6881813" y="2827338"/>
          <p14:tracePt t="36518" x="6943725" y="2827338"/>
          <p14:tracePt t="36524" x="6997700" y="2827338"/>
          <p14:tracePt t="36533" x="7050088" y="2827338"/>
          <p14:tracePt t="36542" x="7067550" y="2827338"/>
          <p14:tracePt t="36549" x="7077075" y="2827338"/>
          <p14:tracePt t="36559" x="7085013" y="2827338"/>
          <p14:tracePt t="36605" x="7059613" y="2827338"/>
          <p14:tracePt t="36613" x="7015163" y="2827338"/>
          <p14:tracePt t="36621" x="7005638" y="2827338"/>
          <p14:tracePt t="36629" x="6970713" y="2827338"/>
          <p14:tracePt t="36636" x="6953250" y="2827338"/>
          <p14:tracePt t="36701" x="6961188" y="2819400"/>
          <p14:tracePt t="36709" x="6980238" y="2819400"/>
          <p14:tracePt t="36718" x="6997700" y="2819400"/>
          <p14:tracePt t="36726" x="7015163" y="2819400"/>
          <p14:tracePt t="36733" x="7023100" y="2819400"/>
          <p14:tracePt t="36879" x="7015163" y="2819400"/>
          <p14:tracePt t="36887" x="7005638" y="2819400"/>
          <p14:tracePt t="36894" x="6961188" y="2819400"/>
          <p14:tracePt t="36902" x="6926263" y="2819400"/>
          <p14:tracePt t="36910" x="6873875" y="2819400"/>
          <p14:tracePt t="36918" x="6794500" y="2819400"/>
          <p14:tracePt t="36934" x="6678613" y="2819400"/>
          <p14:tracePt t="36943" x="6554788" y="2819400"/>
          <p14:tracePt t="36949" x="6396038" y="2819400"/>
          <p14:tracePt t="36960" x="6202363" y="2819400"/>
          <p14:tracePt t="36965" x="6007100" y="2819400"/>
          <p14:tracePt t="36975" x="5795963" y="2819400"/>
          <p14:tracePt t="36981" x="5575300" y="2819400"/>
          <p14:tracePt t="36993" x="5362575" y="2819400"/>
          <p14:tracePt t="36996" x="5141913" y="2819400"/>
          <p14:tracePt t="37009" x="4886325" y="2819400"/>
          <p14:tracePt t="37012" x="4664075" y="2819400"/>
          <p14:tracePt t="37020" x="4470400" y="2819400"/>
          <p14:tracePt t="37028" x="4284663" y="2819400"/>
          <p14:tracePt t="37038" x="4108450" y="2819400"/>
          <p14:tracePt t="37044" x="3949700" y="2819400"/>
          <p14:tracePt t="37052" x="3808413" y="2819400"/>
          <p14:tracePt t="37060" x="3684588" y="2827338"/>
          <p14:tracePt t="37068" x="3578225" y="2827338"/>
          <p14:tracePt t="37076" x="3498850" y="2836863"/>
          <p14:tracePt t="37085" x="3444875" y="2854325"/>
          <p14:tracePt t="37092" x="3427413" y="2854325"/>
          <p14:tracePt t="37102" x="3409950" y="2863850"/>
          <p14:tracePt t="37110" x="3402013" y="2863850"/>
          <p14:tracePt t="37121" x="3382963" y="2871788"/>
          <p14:tracePt t="37125" x="3375025" y="2881313"/>
          <p14:tracePt t="37165" x="3375025" y="2898775"/>
          <p14:tracePt t="37175" x="3357563" y="2925763"/>
          <p14:tracePt t="37182" x="3348038" y="2925763"/>
          <p14:tracePt t="37189" x="3330575" y="2943225"/>
          <p14:tracePt t="37201" x="3303588" y="2951163"/>
          <p14:tracePt t="37205" x="3251200" y="2978150"/>
          <p14:tracePt t="37212" x="3189288" y="3005138"/>
          <p14:tracePt t="37221" x="3109913" y="3040063"/>
          <p14:tracePt t="37228" x="3048000" y="3092450"/>
          <p14:tracePt t="37238" x="2968625" y="3119438"/>
          <p14:tracePt t="37247" x="2916238" y="3128963"/>
          <p14:tracePt t="37253" x="2879725" y="3146425"/>
          <p14:tracePt t="37262" x="2844800" y="3173413"/>
          <p14:tracePt t="37268" x="2809875" y="3190875"/>
          <p14:tracePt t="37276" x="2782888" y="3208338"/>
          <p14:tracePt t="37288" x="2773363" y="3216275"/>
          <p14:tracePt t="37297" x="2765425" y="3225800"/>
          <p14:tracePt t="37302" x="2747963" y="3252788"/>
          <p14:tracePt t="37503" x="2730500" y="3252788"/>
          <p14:tracePt t="37513" x="2703513" y="3252788"/>
          <p14:tracePt t="37520" x="2676525" y="3252788"/>
          <p14:tracePt t="37528" x="2632075" y="3252788"/>
          <p14:tracePt t="37543" x="2614613" y="3252788"/>
          <p14:tracePt t="37549" x="2597150" y="3260725"/>
          <p14:tracePt t="37560" x="2562225" y="3278188"/>
          <p14:tracePt t="37567" x="2544763" y="3287713"/>
          <p14:tracePt t="37573" x="2527300" y="3305175"/>
          <p14:tracePt t="37584" x="2517775" y="3314700"/>
          <p14:tracePt t="37879" x="2490788" y="3322638"/>
          <p14:tracePt t="37894" x="2465388" y="3322638"/>
          <p14:tracePt t="37902" x="2447925" y="3322638"/>
          <p14:tracePt t="37912" x="2411413" y="3322638"/>
          <p14:tracePt t="37919" x="2393950" y="3322638"/>
          <p14:tracePt t="37927" x="2376488" y="3332163"/>
          <p14:tracePt t="37943" x="2349500" y="3340100"/>
          <p14:tracePt t="37949" x="2341563" y="3340100"/>
          <p14:tracePt t="37960" x="2332038" y="3349625"/>
          <p14:tracePt t="38163" x="2341563" y="3349625"/>
          <p14:tracePt t="38175" x="2366963" y="3332163"/>
          <p14:tracePt t="38178" x="2393950" y="3322638"/>
          <p14:tracePt t="38186" x="2447925" y="3305175"/>
          <p14:tracePt t="38194" x="2509838" y="3287713"/>
          <p14:tracePt t="38202" x="2579688" y="3278188"/>
          <p14:tracePt t="38210" x="2641600" y="3270250"/>
          <p14:tracePt t="38219" x="2668588" y="3270250"/>
          <p14:tracePt t="38226" x="2703513" y="3252788"/>
          <p14:tracePt t="38234" x="2782888" y="3252788"/>
          <p14:tracePt t="38241" x="2854325" y="3252788"/>
          <p14:tracePt t="38249" x="2941638" y="3252788"/>
          <p14:tracePt t="38258" x="3013075" y="3252788"/>
          <p14:tracePt t="38265" x="3082925" y="3252788"/>
          <p14:tracePt t="38275" x="3136900" y="3252788"/>
          <p14:tracePt t="38281" x="3206750" y="3252788"/>
          <p14:tracePt t="38292" x="3268663" y="3252788"/>
          <p14:tracePt t="38296" x="3322638" y="3252788"/>
          <p14:tracePt t="38304" x="3375025" y="3260725"/>
          <p14:tracePt t="38313" x="3436938" y="3260725"/>
          <p14:tracePt t="38324" x="3471863" y="3270250"/>
          <p14:tracePt t="38329" x="3516313" y="3278188"/>
          <p14:tracePt t="38336" x="3533775" y="3287713"/>
          <p14:tracePt t="38345" x="3543300" y="3287713"/>
          <p14:tracePt t="38352" x="3551238" y="3287713"/>
          <p14:tracePt t="38393" x="3560763" y="3295650"/>
          <p14:tracePt t="38507" x="3560763" y="3305175"/>
          <p14:tracePt t="38524" x="3551238" y="3314700"/>
          <p14:tracePt t="38529" x="3543300" y="3314700"/>
          <p14:tracePt t="38545" x="3525838" y="3314700"/>
          <p14:tracePt t="38553" x="3516313" y="3314700"/>
          <p14:tracePt t="38561" x="3506788" y="3322638"/>
          <p14:tracePt t="38568" x="3498850" y="3322638"/>
          <p14:tracePt t="38650" x="3516313" y="3322638"/>
          <p14:tracePt t="38658" x="3525838" y="3322638"/>
          <p14:tracePt t="38665" x="3543300" y="3322638"/>
          <p14:tracePt t="38673" x="3578225" y="3322638"/>
          <p14:tracePt t="38681" x="3630613" y="3322638"/>
          <p14:tracePt t="38692" x="3702050" y="3322638"/>
          <p14:tracePt t="38697" x="3736975" y="3322638"/>
          <p14:tracePt t="38708" x="3816350" y="3322638"/>
          <p14:tracePt t="38712" x="3905250" y="3322638"/>
          <p14:tracePt t="38725" x="4029075" y="3322638"/>
          <p14:tracePt t="38728" x="4152900" y="3322638"/>
          <p14:tracePt t="38736" x="4294188" y="3322638"/>
          <p14:tracePt t="38745" x="4418013" y="3322638"/>
          <p14:tracePt t="38754" x="4541838" y="3322638"/>
          <p14:tracePt t="38760" x="4664075" y="3322638"/>
          <p14:tracePt t="38768" x="4770438" y="3322638"/>
          <p14:tracePt t="38777" x="4824413" y="3322638"/>
          <p14:tracePt t="38784" x="4832350" y="3322638"/>
          <p14:tracePt t="38840" x="4797425" y="3322638"/>
          <p14:tracePt t="38849" x="4725988" y="3322638"/>
          <p14:tracePt t="38859" x="4691063" y="3322638"/>
          <p14:tracePt t="38865" x="4638675" y="3322638"/>
          <p14:tracePt t="38873" x="4549775" y="3322638"/>
          <p14:tracePt t="38881" x="4460875" y="3332163"/>
          <p14:tracePt t="38892" x="4364038" y="3349625"/>
          <p14:tracePt t="38896" x="4294188" y="3357563"/>
          <p14:tracePt t="38908" x="4249738" y="3367088"/>
          <p14:tracePt t="38921" x="4214813" y="3367088"/>
          <p14:tracePt t="38922" x="4205288" y="3384550"/>
          <p14:tracePt t="38929" x="4205288" y="3394075"/>
          <p14:tracePt t="38985" x="4214813" y="3394075"/>
          <p14:tracePt t="38993" x="4240213" y="3394075"/>
          <p14:tracePt t="39002" x="4257675" y="3394075"/>
          <p14:tracePt t="39010" x="4267200" y="3394075"/>
          <p14:tracePt t="39097" x="4267200" y="3402013"/>
          <p14:tracePt t="42404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CF2C2F-0DEE-4267-B335-B47B1E1046D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800" dirty="0" err="1"/>
                  <a:t>Sebaran</a:t>
                </a:r>
                <a:r>
                  <a:rPr lang="en-US" sz="3800" dirty="0"/>
                  <a:t> F, </a:t>
                </a:r>
                <a:r>
                  <a:rPr lang="en-US" sz="3800" dirty="0" err="1"/>
                  <a:t>dengan</a:t>
                </a:r>
                <a:r>
                  <a:rPr lang="en-US" sz="3800" dirty="0"/>
                  <a:t> parameter </a:t>
                </a:r>
                <a:r>
                  <a:rPr lang="en-US" sz="3800" dirty="0" err="1"/>
                  <a:t>derajat</a:t>
                </a:r>
                <a:r>
                  <a:rPr lang="en-US" sz="3800" dirty="0"/>
                  <a:t> </a:t>
                </a:r>
                <a:r>
                  <a:rPr lang="en-US" sz="3800" dirty="0" err="1"/>
                  <a:t>bebas</a:t>
                </a:r>
                <a:r>
                  <a:rPr lang="en-US" sz="3800" dirty="0"/>
                  <a:t> 1 (df1) dan </a:t>
                </a:r>
                <a:r>
                  <a:rPr lang="en-US" sz="3800" dirty="0" err="1"/>
                  <a:t>derajat</a:t>
                </a:r>
                <a:r>
                  <a:rPr lang="en-US" sz="3800" dirty="0"/>
                  <a:t> </a:t>
                </a:r>
                <a:r>
                  <a:rPr lang="en-US" sz="3800" dirty="0" err="1"/>
                  <a:t>bebas</a:t>
                </a:r>
                <a:r>
                  <a:rPr lang="en-US" sz="3800" dirty="0"/>
                  <a:t> 2 (df2) dan </a:t>
                </a:r>
                <a:r>
                  <a:rPr lang="en-ID" sz="3800" i="1" dirty="0"/>
                  <a:t>non centrality </a:t>
                </a:r>
                <a14:m>
                  <m:oMath xmlns:m="http://schemas.openxmlformats.org/officeDocument/2006/math">
                    <m:r>
                      <a:rPr lang="en-ID" sz="3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ID" sz="3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CF2C2F-0DEE-4267-B335-B47B1E1046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00" b="-1722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C3FBFB-58A3-4E36-85B9-D0BCA44382F9}"/>
                  </a:ext>
                </a:extLst>
              </p:cNvPr>
              <p:cNvSpPr txBox="1"/>
              <p:nvPr/>
            </p:nvSpPr>
            <p:spPr>
              <a:xfrm>
                <a:off x="2685361" y="1971273"/>
                <a:ext cx="6097836" cy="430887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>
                <a:spAutoFit/>
              </a:bodyPr>
              <a:lstStyle/>
              <a:p>
                <a:r>
                  <a:rPr lang="en-ID" sz="2200" dirty="0"/>
                  <a:t>F yang </a:t>
                </a:r>
                <a:r>
                  <a:rPr lang="en-ID" sz="2200" dirty="0" err="1"/>
                  <a:t>umum</a:t>
                </a:r>
                <a:r>
                  <a:rPr lang="en-ID" sz="2200" dirty="0"/>
                  <a:t> </a:t>
                </a:r>
                <a:r>
                  <a:rPr lang="en-ID" sz="2200" dirty="0" err="1"/>
                  <a:t>digunakan</a:t>
                </a:r>
                <a:r>
                  <a:rPr lang="en-ID" sz="2200" dirty="0"/>
                  <a:t> </a:t>
                </a:r>
                <a:r>
                  <a:rPr lang="en-ID" sz="2200" dirty="0" err="1"/>
                  <a:t>memiliki</a:t>
                </a:r>
                <a:r>
                  <a:rPr lang="en-ID" sz="2200" dirty="0"/>
                  <a:t> </a:t>
                </a:r>
                <a14:m>
                  <m:oMath xmlns:m="http://schemas.openxmlformats.org/officeDocument/2006/math">
                    <m:r>
                      <a:rPr lang="en-ID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ID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C3FBFB-58A3-4E36-85B9-D0BCA4438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361" y="1971273"/>
                <a:ext cx="6097836" cy="430887"/>
              </a:xfrm>
              <a:prstGeom prst="rect">
                <a:avLst/>
              </a:prstGeom>
              <a:blipFill>
                <a:blip r:embed="rId3"/>
                <a:stretch>
                  <a:fillRect l="-1300" t="-8451" b="-2816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6C9F151-B623-44FC-9D54-DA33DBE9C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687659"/>
              </p:ext>
            </p:extLst>
          </p:nvPr>
        </p:nvGraphicFramePr>
        <p:xfrm>
          <a:off x="311777" y="2402160"/>
          <a:ext cx="11880223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184">
                  <a:extLst>
                    <a:ext uri="{9D8B030D-6E8A-4147-A177-3AD203B41FA5}">
                      <a16:colId xmlns:a16="http://schemas.microsoft.com/office/drawing/2014/main" val="580957995"/>
                    </a:ext>
                  </a:extLst>
                </a:gridCol>
                <a:gridCol w="6481039">
                  <a:extLst>
                    <a:ext uri="{9D8B030D-6E8A-4147-A177-3AD203B41FA5}">
                      <a16:colId xmlns:a16="http://schemas.microsoft.com/office/drawing/2014/main" val="2066609646"/>
                    </a:ext>
                  </a:extLst>
                </a:gridCol>
              </a:tblGrid>
              <a:tr h="383510">
                <a:tc>
                  <a:txBody>
                    <a:bodyPr/>
                    <a:lstStyle/>
                    <a:p>
                      <a:r>
                        <a:rPr lang="en-US" sz="2000" dirty="0"/>
                        <a:t>Fungsi di r</a:t>
                      </a:r>
                      <a:endParaRPr lang="en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Argumen</a:t>
                      </a:r>
                      <a:r>
                        <a:rPr lang="en-US" sz="2000" dirty="0"/>
                        <a:t> Fungsi</a:t>
                      </a:r>
                      <a:endParaRPr lang="en-ID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330611"/>
                  </a:ext>
                </a:extLst>
              </a:tr>
              <a:tr h="3923602">
                <a:tc>
                  <a:txBody>
                    <a:bodyPr/>
                    <a:lstStyle/>
                    <a:p>
                      <a:r>
                        <a:rPr lang="en-US" sz="2000" dirty="0"/>
                        <a:t>df(x, df1, df2, </a:t>
                      </a:r>
                      <a:r>
                        <a:rPr lang="en-US" sz="2000" dirty="0" err="1"/>
                        <a:t>ncp</a:t>
                      </a:r>
                      <a:r>
                        <a:rPr lang="en-US" sz="2000" dirty="0"/>
                        <a:t>, log=FALSE)</a:t>
                      </a:r>
                    </a:p>
                    <a:p>
                      <a:endParaRPr lang="en-US" sz="2000" dirty="0"/>
                    </a:p>
                    <a:p>
                      <a:r>
                        <a:rPr lang="en-US" sz="2000" dirty="0"/>
                        <a:t>pf(x, df1, df2, </a:t>
                      </a:r>
                      <a:r>
                        <a:rPr lang="en-US" sz="2000" dirty="0" err="1"/>
                        <a:t>ncp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lower.tail</a:t>
                      </a:r>
                      <a:r>
                        <a:rPr lang="en-US" sz="2000" dirty="0"/>
                        <a:t>=</a:t>
                      </a:r>
                      <a:r>
                        <a:rPr lang="en-US" sz="2000" dirty="0" err="1"/>
                        <a:t>TRUE,log.p</a:t>
                      </a:r>
                      <a:r>
                        <a:rPr lang="en-US" sz="2000" dirty="0"/>
                        <a:t>=FALSE)</a:t>
                      </a:r>
                    </a:p>
                    <a:p>
                      <a:endParaRPr lang="en-US" sz="2000" dirty="0"/>
                    </a:p>
                    <a:p>
                      <a:r>
                        <a:rPr lang="en-US" sz="2000" dirty="0" err="1"/>
                        <a:t>qf</a:t>
                      </a:r>
                      <a:r>
                        <a:rPr lang="en-US" sz="2000" dirty="0"/>
                        <a:t>(p, df1, df2,  </a:t>
                      </a:r>
                      <a:r>
                        <a:rPr lang="en-US" sz="2000" dirty="0" err="1"/>
                        <a:t>ncp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lower.tail</a:t>
                      </a:r>
                      <a:r>
                        <a:rPr lang="en-US" sz="2000" dirty="0"/>
                        <a:t>=TRUE, </a:t>
                      </a:r>
                      <a:r>
                        <a:rPr lang="en-US" sz="2000" dirty="0" err="1"/>
                        <a:t>log.p</a:t>
                      </a:r>
                      <a:r>
                        <a:rPr lang="en-US" sz="2000" dirty="0"/>
                        <a:t>=FALSE)</a:t>
                      </a:r>
                    </a:p>
                    <a:p>
                      <a:endParaRPr lang="en-US" sz="2000" dirty="0"/>
                    </a:p>
                    <a:p>
                      <a:r>
                        <a:rPr lang="en-US" sz="2000" dirty="0"/>
                        <a:t>rf(n, df1, df2, </a:t>
                      </a:r>
                      <a:r>
                        <a:rPr lang="en-US" sz="2000" dirty="0" err="1"/>
                        <a:t>ncp</a:t>
                      </a:r>
                      <a:r>
                        <a:rPr lang="en-US" sz="2000" dirty="0"/>
                        <a:t>)</a:t>
                      </a:r>
                      <a:endParaRPr lang="en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x: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nilai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x yang hendak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dicari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kepekatan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peluangnya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atau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peluang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kumulatifnya</a:t>
                      </a:r>
                      <a:endParaRPr lang="en-US" sz="2000" i="1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r>
                        <a:rPr lang="en-US" sz="20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df1: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derajat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bebas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pertama</a:t>
                      </a:r>
                      <a:endParaRPr lang="en-US" sz="2000" i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r>
                        <a:rPr lang="en-US" sz="20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df2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: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derajat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bebas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kedua</a:t>
                      </a:r>
                      <a:endParaRPr lang="en-US" sz="2000" i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r>
                        <a:rPr lang="en-US" sz="2000" b="1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ncp</a:t>
                      </a:r>
                      <a:r>
                        <a:rPr lang="en-US" sz="20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: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parameter </a:t>
                      </a:r>
                      <a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non centrality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.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Tidak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perlu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disebutkan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jika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sebaran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t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berpusat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pada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nilai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0</a:t>
                      </a:r>
                    </a:p>
                    <a:p>
                      <a:r>
                        <a:rPr lang="en-US" sz="2000" b="1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p: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peluang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quantil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yang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dibutuhkan</a:t>
                      </a:r>
                      <a:endParaRPr lang="en-US" sz="2000" i="1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n: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banyaknya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bilangan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yang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akan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dibangkitkan</a:t>
                      </a:r>
                      <a:endParaRPr lang="en-US" sz="2000" i="0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lower.tail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secara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default TRUE,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untuk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kumulatif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atau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ekor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kiri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, FALSE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untul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ekor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kanan</a:t>
                      </a:r>
                      <a:endParaRPr lang="en-US" sz="2000" i="0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Log.p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secara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default FALSE,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jika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TRUE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maka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peluang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disajikan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dalam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log</a:t>
                      </a:r>
                      <a:endParaRPr lang="en-US" sz="2000" i="0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endParaRPr lang="en-ID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997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5086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524"/>
    </mc:Choice>
    <mc:Fallback>
      <p:transition spd="slow" advTm="58524"/>
    </mc:Fallback>
  </mc:AlternateContent>
  <p:extLst>
    <p:ext uri="{3A86A75C-4F4B-4683-9AE1-C65F6400EC91}">
      <p14:laserTraceLst xmlns:p14="http://schemas.microsoft.com/office/powerpoint/2010/main">
        <p14:tracePtLst>
          <p14:tracePt t="11086" x="4235450" y="6229350"/>
          <p14:tracePt t="11165" x="3746500" y="6521450"/>
          <p14:tracePt t="11175" x="3878263" y="6159500"/>
          <p14:tracePt t="11182" x="4029075" y="5780088"/>
          <p14:tracePt t="11191" x="4214813" y="5408613"/>
          <p14:tracePt t="11199" x="4364038" y="5029200"/>
          <p14:tracePt t="11207" x="4541838" y="4648200"/>
          <p14:tracePt t="11216" x="4691063" y="4313238"/>
          <p14:tracePt t="11224" x="4859338" y="3994150"/>
          <p14:tracePt t="11230" x="4991100" y="3756025"/>
          <p14:tracePt t="11241" x="5089525" y="3552825"/>
          <p14:tracePt t="11246" x="5203825" y="3376613"/>
          <p14:tracePt t="11254" x="5300663" y="3198813"/>
          <p14:tracePt t="11262" x="5354638" y="3074988"/>
          <p14:tracePt t="11273" x="5424488" y="2960688"/>
          <p14:tracePt t="11279" x="5476875" y="2881313"/>
          <p14:tracePt t="11290" x="5530850" y="2809875"/>
          <p14:tracePt t="11294" x="5530850" y="2801938"/>
          <p14:tracePt t="11307" x="5530850" y="2784475"/>
          <p14:tracePt t="11310" x="5530850" y="2774950"/>
          <p14:tracePt t="11480" x="5530850" y="2765425"/>
          <p14:tracePt t="11512" x="5503863" y="2757488"/>
          <p14:tracePt t="11518" x="5476875" y="2747963"/>
          <p14:tracePt t="11527" x="5459413" y="2730500"/>
          <p14:tracePt t="11534" x="5459413" y="2722563"/>
          <p14:tracePt t="11543" x="5441950" y="2686050"/>
          <p14:tracePt t="11550" x="5434013" y="2651125"/>
          <p14:tracePt t="11559" x="5434013" y="2616200"/>
          <p14:tracePt t="11565" x="5434013" y="2571750"/>
          <p14:tracePt t="11574" x="5434013" y="2519363"/>
          <p14:tracePt t="11582" x="5434013" y="2492375"/>
          <p14:tracePt t="11591" x="5434013" y="2465388"/>
          <p14:tracePt t="11599" x="5434013" y="2438400"/>
          <p14:tracePt t="11607" x="5434013" y="2413000"/>
          <p14:tracePt t="11616" x="5441950" y="2351088"/>
          <p14:tracePt t="11624" x="5451475" y="2316163"/>
          <p14:tracePt t="11633" x="5486400" y="2262188"/>
          <p14:tracePt t="11652" x="5565775" y="2192338"/>
          <p14:tracePt t="11654" x="5618163" y="2112963"/>
          <p14:tracePt t="11662" x="5654675" y="2085975"/>
          <p14:tracePt t="11675" x="5724525" y="2051050"/>
          <p14:tracePt t="11679" x="5830888" y="2014538"/>
          <p14:tracePt t="11687" x="5964238" y="1952625"/>
          <p14:tracePt t="11695" x="6122988" y="1908175"/>
          <p14:tracePt t="11706" x="6361113" y="1847850"/>
          <p14:tracePt t="11710" x="6599238" y="1793875"/>
          <p14:tracePt t="11723" x="6856413" y="1714500"/>
          <p14:tracePt t="11726" x="7112000" y="1643063"/>
          <p14:tracePt t="11734" x="7359650" y="1590675"/>
          <p14:tracePt t="11742" x="7632700" y="1538288"/>
          <p14:tracePt t="11750" x="7907338" y="1501775"/>
          <p14:tracePt t="11758" x="8154988" y="1449388"/>
          <p14:tracePt t="11765" x="8366125" y="1397000"/>
          <p14:tracePt t="11775" x="8524875" y="1370013"/>
          <p14:tracePt t="11782" x="8685213" y="1343025"/>
          <p14:tracePt t="11790" x="8816975" y="1308100"/>
          <p14:tracePt t="11800" x="8923338" y="1298575"/>
          <p14:tracePt t="11807" x="8975725" y="1290638"/>
          <p14:tracePt t="11816" x="8993188" y="1281113"/>
          <p14:tracePt t="11824" x="9012238" y="1273175"/>
          <p14:tracePt t="11895" x="9020175" y="1263650"/>
          <p14:tracePt t="11903" x="9029700" y="1255713"/>
          <p14:tracePt t="11911" x="9037638" y="1246188"/>
          <p14:tracePt t="11918" x="9055100" y="1246188"/>
          <p14:tracePt t="11926" x="9109075" y="1219200"/>
          <p14:tracePt t="11935" x="9134475" y="1211263"/>
          <p14:tracePt t="11942" x="9205913" y="1174750"/>
          <p14:tracePt t="11950" x="9240838" y="1166813"/>
          <p14:tracePt t="11959" x="9294813" y="1157288"/>
          <p14:tracePt t="11966" x="9382125" y="1149350"/>
          <p14:tracePt t="11973" x="9498013" y="1112838"/>
          <p14:tracePt t="11982" x="9621838" y="1104900"/>
          <p14:tracePt t="11991" x="9744075" y="1087438"/>
          <p14:tracePt t="11999" x="9885363" y="1077913"/>
          <p14:tracePt t="12006" x="10009188" y="1060450"/>
          <p14:tracePt t="12015" x="10133013" y="1060450"/>
          <p14:tracePt t="12022" x="10256838" y="1060450"/>
          <p14:tracePt t="12033" x="10363200" y="1060450"/>
          <p14:tracePt t="12040" x="10460038" y="1050925"/>
          <p14:tracePt t="12046" x="10531475" y="1050925"/>
          <p14:tracePt t="12056" x="10583863" y="1050925"/>
          <p14:tracePt t="12062" x="10593388" y="1050925"/>
          <p14:tracePt t="12349" x="10575925" y="1050925"/>
          <p14:tracePt t="12360" x="10566400" y="1050925"/>
          <p14:tracePt t="12365" x="10539413" y="1050925"/>
          <p14:tracePt t="12370" x="10514013" y="1050925"/>
          <p14:tracePt t="12380" x="10487025" y="1050925"/>
          <p14:tracePt t="12390" x="10415588" y="1050925"/>
          <p14:tracePt t="12394" x="10291763" y="1050925"/>
          <p14:tracePt t="12406" x="10115550" y="1050925"/>
          <p14:tracePt t="12411" x="9929813" y="1050925"/>
          <p14:tracePt t="12419" x="9682163" y="1050925"/>
          <p14:tracePt t="12426" x="9356725" y="1050925"/>
          <p14:tracePt t="12434" x="8967788" y="1050925"/>
          <p14:tracePt t="12443" x="8534400" y="1050925"/>
          <p14:tracePt t="12450" x="8137525" y="1050925"/>
          <p14:tracePt t="12458" x="7773988" y="1050925"/>
          <p14:tracePt t="12466" x="7483475" y="1050925"/>
          <p14:tracePt t="12474" x="7191375" y="1050925"/>
          <p14:tracePt t="12482" x="6935788" y="1050925"/>
          <p14:tracePt t="12490" x="6723063" y="1050925"/>
          <p14:tracePt t="12499" x="6546850" y="1050925"/>
          <p14:tracePt t="12506" x="6370638" y="1050925"/>
          <p14:tracePt t="12515" x="6227763" y="1069975"/>
          <p14:tracePt t="12523" x="6105525" y="1069975"/>
          <p14:tracePt t="12533" x="6024563" y="1077913"/>
          <p14:tracePt t="12540" x="5972175" y="1095375"/>
          <p14:tracePt t="12546" x="5927725" y="1095375"/>
          <p14:tracePt t="12588" x="5919788" y="1104900"/>
          <p14:tracePt t="12595" x="5910263" y="1112838"/>
          <p14:tracePt t="12606" x="5902325" y="1122363"/>
          <p14:tracePt t="12610" x="5883275" y="1131888"/>
          <p14:tracePt t="12622" x="5857875" y="1157288"/>
          <p14:tracePt t="12626" x="5821363" y="1184275"/>
          <p14:tracePt t="12639" x="5803900" y="1201738"/>
          <p14:tracePt t="12642" x="5751513" y="1236663"/>
          <p14:tracePt t="12666" x="5689600" y="1273175"/>
          <p14:tracePt t="12668" x="5645150" y="1298575"/>
          <p14:tracePt t="12675" x="5618163" y="1325563"/>
          <p14:tracePt t="12682" x="5557838" y="1360488"/>
          <p14:tracePt t="12692" x="5495925" y="1397000"/>
          <p14:tracePt t="12699" x="5476875" y="1404938"/>
          <p14:tracePt t="12707" x="5434013" y="1439863"/>
          <p14:tracePt t="12715" x="5354638" y="1466850"/>
          <p14:tracePt t="12723" x="5292725" y="1493838"/>
          <p14:tracePt t="12732" x="5248275" y="1528763"/>
          <p14:tracePt t="12739" x="5186363" y="1546225"/>
          <p14:tracePt t="12746" x="5106988" y="1590675"/>
          <p14:tracePt t="12757" x="5035550" y="1625600"/>
          <p14:tracePt t="12762" x="4973638" y="1643063"/>
          <p14:tracePt t="12773" x="4894263" y="1662113"/>
          <p14:tracePt t="12778" x="4849813" y="1687513"/>
          <p14:tracePt t="12790" x="4824413" y="1687513"/>
          <p14:tracePt t="12796" x="4797425" y="1704975"/>
          <p14:tracePt t="12802" x="4752975" y="1714500"/>
          <p14:tracePt t="12812" x="4718050" y="1724025"/>
          <p14:tracePt t="12818" x="4708525" y="1724025"/>
          <p14:tracePt t="12826" x="4691063" y="1731963"/>
          <p14:tracePt t="12835" x="4683125" y="1731963"/>
          <p14:tracePt t="12907" x="4664075" y="1731963"/>
          <p14:tracePt t="12917" x="4656138" y="1731963"/>
          <p14:tracePt t="12971" x="4656138" y="1714500"/>
          <p14:tracePt t="12978" x="4656138" y="1704975"/>
          <p14:tracePt t="12987" x="4673600" y="1697038"/>
          <p14:tracePt t="12994" x="4683125" y="1697038"/>
          <p14:tracePt t="13006" x="4708525" y="1687513"/>
          <p14:tracePt t="13010" x="4735513" y="1679575"/>
          <p14:tracePt t="13023" x="4752975" y="1679575"/>
          <p14:tracePt t="13026" x="4797425" y="1670050"/>
          <p14:tracePt t="13035" x="4832350" y="1670050"/>
          <p14:tracePt t="13043" x="4886325" y="1670050"/>
          <p14:tracePt t="13050" x="4929188" y="1652588"/>
          <p14:tracePt t="13059" x="5000625" y="1652588"/>
          <p14:tracePt t="13066" x="5053013" y="1652588"/>
          <p14:tracePt t="13075" x="5106988" y="1652588"/>
          <p14:tracePt t="13081" x="5141913" y="1652588"/>
          <p14:tracePt t="13090" x="5176838" y="1652588"/>
          <p14:tracePt t="13099" x="5230813" y="1652588"/>
          <p14:tracePt t="13106" x="5283200" y="1652588"/>
          <p14:tracePt t="13116" x="5335588" y="1652588"/>
          <p14:tracePt t="13123" x="5380038" y="1652588"/>
          <p14:tracePt t="13132" x="5414963" y="1652588"/>
          <p14:tracePt t="13138" x="5424488" y="1652588"/>
          <p14:tracePt t="13149" x="5434013" y="1652588"/>
          <p14:tracePt t="13900" x="5380038" y="1652588"/>
          <p14:tracePt t="13908" x="5335588" y="1652588"/>
          <p14:tracePt t="13916" x="5265738" y="1662113"/>
          <p14:tracePt t="13927" x="5159375" y="1714500"/>
          <p14:tracePt t="13933" x="5008563" y="1776413"/>
          <p14:tracePt t="13941" x="4824413" y="1838325"/>
          <p14:tracePt t="13949" x="4638675" y="1900238"/>
          <p14:tracePt t="13956" x="4381500" y="1989138"/>
          <p14:tracePt t="13962" x="4108450" y="2103438"/>
          <p14:tracePt t="13972" x="3816350" y="2200275"/>
          <p14:tracePt t="13978" x="3586163" y="2289175"/>
          <p14:tracePt t="13986" x="3419475" y="2368550"/>
          <p14:tracePt t="13995" x="3278188" y="2438400"/>
          <p14:tracePt t="14005" x="3144838" y="2500313"/>
          <p14:tracePt t="14011" x="3021013" y="2554288"/>
          <p14:tracePt t="14022" x="2924175" y="2598738"/>
          <p14:tracePt t="14027" x="2862263" y="2633663"/>
          <p14:tracePt t="14036" x="2844800" y="2643188"/>
          <p14:tracePt t="14043" x="2800350" y="2651125"/>
          <p14:tracePt t="14050" x="2773363" y="2660650"/>
          <p14:tracePt t="14059" x="2747963" y="2678113"/>
          <p14:tracePt t="14066" x="2738438" y="2686050"/>
          <p14:tracePt t="14075" x="2720975" y="2695575"/>
          <p14:tracePt t="14082" x="2703513" y="2730500"/>
          <p14:tracePt t="14091" x="2693988" y="2730500"/>
          <p14:tracePt t="14098" x="2676525" y="2740025"/>
          <p14:tracePt t="14122" x="2668588" y="2740025"/>
          <p14:tracePt t="14131" x="2659063" y="2747963"/>
          <p14:tracePt t="14284" x="2632075" y="2747963"/>
          <p14:tracePt t="14292" x="2606675" y="2747963"/>
          <p14:tracePt t="14300" x="2570163" y="2747963"/>
          <p14:tracePt t="14311" x="2517775" y="2747963"/>
          <p14:tracePt t="14316" x="2438400" y="2765425"/>
          <p14:tracePt t="14324" x="2411413" y="2774950"/>
          <p14:tracePt t="14331" x="2341563" y="2784475"/>
          <p14:tracePt t="14339" x="2252663" y="2809875"/>
          <p14:tracePt t="14349" x="2138363" y="2836863"/>
          <p14:tracePt t="14356" x="2032000" y="2881313"/>
          <p14:tracePt t="14362" x="1900238" y="2925763"/>
          <p14:tracePt t="14372" x="1784350" y="2960688"/>
          <p14:tracePt t="14379" x="1697038" y="3005138"/>
          <p14:tracePt t="14389" x="1598613" y="3049588"/>
          <p14:tracePt t="14395" x="1519238" y="3067050"/>
          <p14:tracePt t="14402" x="1466850" y="3092450"/>
          <p14:tracePt t="14426" x="1431925" y="3101975"/>
          <p14:tracePt t="14435" x="1422400" y="3101975"/>
          <p14:tracePt t="14507" x="1412875" y="3101975"/>
          <p14:tracePt t="14538" x="1412875" y="3092450"/>
          <p14:tracePt t="14557" x="1412875" y="3084513"/>
          <p14:tracePt t="14563" x="1395413" y="3057525"/>
          <p14:tracePt t="14573" x="1387475" y="3040063"/>
          <p14:tracePt t="14578" x="1387475" y="3030538"/>
          <p14:tracePt t="14589" x="1387475" y="3022600"/>
          <p14:tracePt t="14602" x="1387475" y="3005138"/>
          <p14:tracePt t="14610" x="1387475" y="2995613"/>
          <p14:tracePt t="14634" x="1387475" y="2987675"/>
          <p14:tracePt t="14682" x="1387475" y="2978150"/>
          <p14:tracePt t="14912" x="1387475" y="2987675"/>
          <p14:tracePt t="14923" x="1387475" y="2995613"/>
          <p14:tracePt t="14928" x="1387475" y="3005138"/>
          <p14:tracePt t="14934" x="1377950" y="3022600"/>
          <p14:tracePt t="14942" x="1377950" y="3030538"/>
          <p14:tracePt t="14958" x="1377950" y="3049588"/>
          <p14:tracePt t="14966" x="1377950" y="3057525"/>
          <p14:tracePt t="14975" x="1377950" y="3074988"/>
          <p14:tracePt t="14982" x="1377950" y="3092450"/>
          <p14:tracePt t="14990" x="1377950" y="3111500"/>
          <p14:tracePt t="14999" x="1377950" y="3128963"/>
          <p14:tracePt t="15007" x="1377950" y="3146425"/>
          <p14:tracePt t="15015" x="1377950" y="3163888"/>
          <p14:tracePt t="15022" x="1377950" y="3190875"/>
          <p14:tracePt t="15031" x="1377950" y="3208338"/>
          <p14:tracePt t="15038" x="1377950" y="3252788"/>
          <p14:tracePt t="15048" x="1377950" y="3287713"/>
          <p14:tracePt t="15056" x="1377950" y="3314700"/>
          <p14:tracePt t="15066" x="1377950" y="3349625"/>
          <p14:tracePt t="15071" x="1377950" y="3376613"/>
          <p14:tracePt t="15080" x="1377950" y="3429000"/>
          <p14:tracePt t="15086" x="1377950" y="3455988"/>
          <p14:tracePt t="15096" x="1377950" y="3481388"/>
          <p14:tracePt t="15104" x="1377950" y="3525838"/>
          <p14:tracePt t="15115" x="1377950" y="3562350"/>
          <p14:tracePt t="15121" x="1377950" y="3605213"/>
          <p14:tracePt t="15126" x="1377950" y="3632200"/>
          <p14:tracePt t="15138" x="1377950" y="3667125"/>
          <p14:tracePt t="15142" x="1377950" y="3703638"/>
          <p14:tracePt t="15155" x="1387475" y="3756025"/>
          <p14:tracePt t="15158" x="1395413" y="3790950"/>
          <p14:tracePt t="15166" x="1395413" y="3852863"/>
          <p14:tracePt t="15174" x="1395413" y="3879850"/>
          <p14:tracePt t="15187" x="1404938" y="3914775"/>
          <p14:tracePt t="15191" x="1422400" y="3949700"/>
          <p14:tracePt t="15198" x="1431925" y="3986213"/>
          <p14:tracePt t="15207" x="1431925" y="4003675"/>
          <p14:tracePt t="15221" x="1431925" y="4030663"/>
          <p14:tracePt t="15223" x="1431925" y="4038600"/>
          <p14:tracePt t="15232" x="1431925" y="4065588"/>
          <p14:tracePt t="15238" x="1439863" y="4092575"/>
          <p14:tracePt t="15248" x="1439863" y="4100513"/>
          <p14:tracePt t="15255" x="1439863" y="4117975"/>
          <p14:tracePt t="15262" x="1449388" y="4127500"/>
          <p14:tracePt t="15270" x="1449388" y="4144963"/>
          <p14:tracePt t="15280" x="1449388" y="4152900"/>
          <p14:tracePt t="15287" x="1457325" y="4171950"/>
          <p14:tracePt t="15298" x="1457325" y="4179888"/>
          <p14:tracePt t="15303" x="1457325" y="4189413"/>
          <p14:tracePt t="15310" x="1457325" y="4214813"/>
          <p14:tracePt t="15321" x="1457325" y="4233863"/>
          <p14:tracePt t="15328" x="1457325" y="4259263"/>
          <p14:tracePt t="15336" x="1457325" y="4276725"/>
          <p14:tracePt t="15346" x="1457325" y="4303713"/>
          <p14:tracePt t="15351" x="1457325" y="4348163"/>
          <p14:tracePt t="15360" x="1457325" y="4375150"/>
          <p14:tracePt t="15369" x="1457325" y="4400550"/>
          <p14:tracePt t="15377" x="1457325" y="4445000"/>
          <p14:tracePt t="15385" x="1457325" y="4471988"/>
          <p14:tracePt t="15390" x="1457325" y="4498975"/>
          <p14:tracePt t="15403" x="1457325" y="4551363"/>
          <p14:tracePt t="15407" x="1457325" y="4595813"/>
          <p14:tracePt t="15415" x="1457325" y="4622800"/>
          <p14:tracePt t="15422" x="1457325" y="4657725"/>
          <p14:tracePt t="15431" x="1457325" y="4692650"/>
          <p14:tracePt t="15438" x="1457325" y="4727575"/>
          <p14:tracePt t="15454" x="1457325" y="4781550"/>
          <p14:tracePt t="15464" x="1457325" y="4816475"/>
          <p14:tracePt t="15470" x="1457325" y="4843463"/>
          <p14:tracePt t="15478" x="1457325" y="4878388"/>
          <p14:tracePt t="15489" x="1457325" y="4913313"/>
          <p14:tracePt t="15497" x="1457325" y="4922838"/>
          <p14:tracePt t="15503" x="1457325" y="4940300"/>
          <p14:tracePt t="15511" x="1457325" y="4957763"/>
          <p14:tracePt t="15518" x="1457325" y="4992688"/>
          <p14:tracePt t="15538" x="1457325" y="5019675"/>
          <p14:tracePt t="15541" x="1457325" y="5029200"/>
          <p14:tracePt t="15551" x="1457325" y="5046663"/>
          <p14:tracePt t="15558" x="1457325" y="5064125"/>
          <p14:tracePt t="15571" x="1457325" y="5072063"/>
          <p14:tracePt t="15574" x="1457325" y="5091113"/>
          <p14:tracePt t="15585" x="1457325" y="5099050"/>
          <p14:tracePt t="15590" x="1457325" y="5116513"/>
          <p14:tracePt t="15601" x="1457325" y="5126038"/>
          <p14:tracePt t="15606" x="1457325" y="5143500"/>
          <p14:tracePt t="15614" x="1457325" y="5170488"/>
          <p14:tracePt t="15622" x="1457325" y="5178425"/>
          <p14:tracePt t="15636" x="1457325" y="5187950"/>
          <p14:tracePt t="15639" x="1457325" y="5195888"/>
          <p14:tracePt t="15648" x="1457325" y="5205413"/>
          <p14:tracePt t="15662" x="1457325" y="5214938"/>
          <p14:tracePt t="15673" x="1457325" y="5222875"/>
          <p14:tracePt t="15849" x="1457325" y="5170488"/>
          <p14:tracePt t="15857" x="1457325" y="5108575"/>
          <p14:tracePt t="15867" x="1457325" y="5072063"/>
          <p14:tracePt t="15875" x="1457325" y="5002213"/>
          <p14:tracePt t="15883" x="1457325" y="4967288"/>
          <p14:tracePt t="15887" x="1457325" y="4913313"/>
          <p14:tracePt t="15894" x="1457325" y="4843463"/>
          <p14:tracePt t="15906" x="1457325" y="4754563"/>
          <p14:tracePt t="15910" x="1457325" y="4657725"/>
          <p14:tracePt t="15922" x="1457325" y="4568825"/>
          <p14:tracePt t="15926" x="1457325" y="4479925"/>
          <p14:tracePt t="15934" x="1457325" y="4392613"/>
          <p14:tracePt t="15942" x="1457325" y="4303713"/>
          <p14:tracePt t="15954" x="1449388" y="4214813"/>
          <p14:tracePt t="15958" x="1449388" y="4127500"/>
          <p14:tracePt t="15966" x="1439863" y="4048125"/>
          <p14:tracePt t="15974" x="1422400" y="3976688"/>
          <p14:tracePt t="15981" x="1412875" y="3887788"/>
          <p14:tracePt t="15990" x="1387475" y="3808413"/>
          <p14:tracePt t="15997" x="1377950" y="3738563"/>
          <p14:tracePt t="16006" x="1350963" y="3676650"/>
          <p14:tracePt t="16014" x="1343025" y="3614738"/>
          <p14:tracePt t="16022" x="1316038" y="3552825"/>
          <p14:tracePt t="16031" x="1290638" y="3500438"/>
          <p14:tracePt t="16039" x="1271588" y="3455988"/>
          <p14:tracePt t="16049" x="1246188" y="3411538"/>
          <p14:tracePt t="16056" x="1236663" y="3332163"/>
          <p14:tracePt t="16062" x="1209675" y="3278188"/>
          <p14:tracePt t="16072" x="1184275" y="3216275"/>
          <p14:tracePt t="16078" x="1174750" y="3136900"/>
          <p14:tracePt t="16089" x="1166813" y="3084513"/>
          <p14:tracePt t="16094" x="1147763" y="3040063"/>
          <p14:tracePt t="16105" x="1130300" y="2970213"/>
          <p14:tracePt t="16111" x="1112838" y="2908300"/>
          <p14:tracePt t="16118" x="1104900" y="2863850"/>
          <p14:tracePt t="16127" x="1095375" y="2827338"/>
          <p14:tracePt t="16138" x="1087438" y="2765425"/>
          <p14:tracePt t="16142" x="1068388" y="2730500"/>
          <p14:tracePt t="16150" x="1060450" y="2686050"/>
          <p14:tracePt t="16159" x="1050925" y="2643188"/>
          <p14:tracePt t="16166" x="1050925" y="2624138"/>
          <p14:tracePt t="16174" x="1050925" y="2598738"/>
          <p14:tracePt t="16184" x="1042988" y="2581275"/>
          <p14:tracePt t="16191" x="1042988" y="2571750"/>
          <p14:tracePt t="16198" x="1033463" y="2554288"/>
          <p14:tracePt t="16384" x="1025525" y="2554288"/>
          <p14:tracePt t="16402" x="1025525" y="2589213"/>
          <p14:tracePt t="16407" x="1025525" y="2616200"/>
          <p14:tracePt t="16415" x="1025525" y="2651125"/>
          <p14:tracePt t="16423" x="1025525" y="2678113"/>
          <p14:tracePt t="16431" x="1025525" y="2713038"/>
          <p14:tracePt t="16438" x="1025525" y="2757488"/>
          <p14:tracePt t="16448" x="1025525" y="2784475"/>
          <p14:tracePt t="16455" x="1025525" y="2809875"/>
          <p14:tracePt t="16465" x="1025525" y="2854325"/>
          <p14:tracePt t="16473" x="1025525" y="2871788"/>
          <p14:tracePt t="16481" x="1025525" y="2898775"/>
          <p14:tracePt t="16488" x="1025525" y="2933700"/>
          <p14:tracePt t="16498" x="1025525" y="2970213"/>
          <p14:tracePt t="16511" x="1025525" y="2995613"/>
          <p14:tracePt t="16521" x="1025525" y="3013075"/>
          <p14:tracePt t="16526" x="1025525" y="3040063"/>
          <p14:tracePt t="16538" x="1025525" y="3074988"/>
          <p14:tracePt t="16545" x="1042988" y="3101975"/>
          <p14:tracePt t="16553" x="1042988" y="3119438"/>
          <p14:tracePt t="16563" x="1042988" y="3154363"/>
          <p14:tracePt t="16567" x="1068388" y="3190875"/>
          <p14:tracePt t="16574" x="1068388" y="3216275"/>
          <p14:tracePt t="16587" x="1095375" y="3270250"/>
          <p14:tracePt t="16590" x="1112838" y="3314700"/>
          <p14:tracePt t="16598" x="1122363" y="3394075"/>
          <p14:tracePt t="16606" x="1147763" y="3455988"/>
          <p14:tracePt t="16614" x="1174750" y="3525838"/>
          <p14:tracePt t="16622" x="1174750" y="3570288"/>
          <p14:tracePt t="16631" x="1184275" y="3632200"/>
          <p14:tracePt t="16639" x="1201738" y="3711575"/>
          <p14:tracePt t="16647" x="1219200" y="3756025"/>
          <p14:tracePt t="16655" x="1219200" y="3783013"/>
          <p14:tracePt t="16664" x="1228725" y="3827463"/>
          <p14:tracePt t="16673" x="1246188" y="3879850"/>
          <p14:tracePt t="16681" x="1254125" y="3959225"/>
          <p14:tracePt t="16687" x="1263650" y="4030663"/>
          <p14:tracePt t="16698" x="1281113" y="4100513"/>
          <p14:tracePt t="16703" x="1308100" y="4179888"/>
          <p14:tracePt t="16710" x="1316038" y="4251325"/>
          <p14:tracePt t="16719" x="1343025" y="4330700"/>
          <p14:tracePt t="16730" x="1350963" y="4400550"/>
          <p14:tracePt t="16734" x="1377950" y="4462463"/>
          <p14:tracePt t="16742" x="1387475" y="4524375"/>
          <p14:tracePt t="16754" x="1412875" y="4595813"/>
          <p14:tracePt t="16758" x="1431925" y="4657725"/>
          <p14:tracePt t="16771" x="1449388" y="4719638"/>
          <p14:tracePt t="16774" x="1457325" y="4754563"/>
          <p14:tracePt t="16787" x="1474788" y="4816475"/>
          <p14:tracePt t="16791" x="1493838" y="4860925"/>
          <p14:tracePt t="16799" x="1519238" y="4905375"/>
          <p14:tracePt t="16808" x="1519238" y="4922838"/>
          <p14:tracePt t="16813" x="1528763" y="4940300"/>
          <p14:tracePt t="16822" x="1528763" y="4975225"/>
          <p14:tracePt t="16836" x="1536700" y="4992688"/>
          <p14:tracePt t="16839" x="1536700" y="5010150"/>
          <p14:tracePt t="16847" x="1536700" y="5029200"/>
          <p14:tracePt t="16854" x="1536700" y="5037138"/>
          <p14:tracePt t="16864" x="1536700" y="5054600"/>
          <p14:tracePt t="16871" x="1536700" y="5064125"/>
          <p14:tracePt t="16929" x="1536700" y="5072063"/>
          <p14:tracePt t="17740" x="1536700" y="5046663"/>
          <p14:tracePt t="17748" x="1536700" y="5037138"/>
          <p14:tracePt t="17763" x="1519238" y="4975225"/>
          <p14:tracePt t="17766" x="1484313" y="4913313"/>
          <p14:tracePt t="17774" x="1457325" y="4833938"/>
          <p14:tracePt t="17780" x="1449388" y="4789488"/>
          <p14:tracePt t="17789" x="1431925" y="4754563"/>
          <p14:tracePt t="17794" x="1395413" y="4692650"/>
          <p14:tracePt t="17805" x="1370013" y="4630738"/>
          <p14:tracePt t="17810" x="1333500" y="4568825"/>
          <p14:tracePt t="17818" x="1290638" y="4506913"/>
          <p14:tracePt t="17826" x="1263650" y="4462463"/>
          <p14:tracePt t="17837" x="1228725" y="4410075"/>
          <p14:tracePt t="17842" x="1201738" y="4365625"/>
          <p14:tracePt t="17854" x="1166813" y="4321175"/>
          <p14:tracePt t="17858" x="1122363" y="4286250"/>
          <p14:tracePt t="17866" x="1087438" y="4241800"/>
          <p14:tracePt t="17874" x="1068388" y="4214813"/>
          <p14:tracePt t="17883" x="1033463" y="4179888"/>
          <p14:tracePt t="17891" x="1006475" y="4152900"/>
          <p14:tracePt t="17898" x="998538" y="4135438"/>
          <p14:tracePt t="17906" x="971550" y="4073525"/>
          <p14:tracePt t="17914" x="954088" y="4048125"/>
          <p14:tracePt t="17923" x="936625" y="4021138"/>
          <p14:tracePt t="17931" x="919163" y="3976688"/>
          <p14:tracePt t="17939" x="901700" y="3932238"/>
          <p14:tracePt t="17947" x="892175" y="3897313"/>
          <p14:tracePt t="17955" x="884238" y="3852863"/>
          <p14:tracePt t="17963" x="874713" y="3790950"/>
          <p14:tracePt t="17970" x="874713" y="3756025"/>
          <p14:tracePt t="17979" x="865188" y="3711575"/>
          <p14:tracePt t="17989" x="839788" y="3659188"/>
          <p14:tracePt t="17994" x="839788" y="3641725"/>
          <p14:tracePt t="18002" x="839788" y="3597275"/>
          <p14:tracePt t="18011" x="830263" y="3570288"/>
          <p14:tracePt t="18020" x="822325" y="3543300"/>
          <p14:tracePt t="18027" x="822325" y="3525838"/>
          <p14:tracePt t="18037" x="812800" y="3490913"/>
          <p14:tracePt t="18042" x="812800" y="3473450"/>
          <p14:tracePt t="18054" x="803275" y="3455988"/>
          <p14:tracePt t="18058" x="777875" y="3438525"/>
          <p14:tracePt t="18066" x="777875" y="3429000"/>
          <p14:tracePt t="18083" x="768350" y="3402013"/>
          <p14:tracePt t="18091" x="760413" y="3394075"/>
          <p14:tracePt t="18098" x="760413" y="3384550"/>
          <p14:tracePt t="18106" x="750888" y="3376613"/>
          <p14:tracePt t="18114" x="741363" y="3357563"/>
          <p14:tracePt t="18122" x="733425" y="3349625"/>
          <p14:tracePt t="18138" x="723900" y="3340100"/>
          <p14:tracePt t="18171" x="715963" y="3340100"/>
          <p14:tracePt t="18187" x="715963" y="3332163"/>
          <p14:tracePt t="18202" x="706438" y="3332163"/>
          <p14:tracePt t="18220" x="698500" y="3332163"/>
          <p14:tracePt t="18227" x="688975" y="3332163"/>
          <p14:tracePt t="18238" x="681038" y="3322638"/>
          <p14:tracePt t="18250" x="671513" y="3322638"/>
          <p14:tracePt t="18258" x="661988" y="3322638"/>
          <p14:tracePt t="18270" x="636588" y="3314700"/>
          <p14:tracePt t="18282" x="627063" y="3314700"/>
          <p14:tracePt t="18290" x="609600" y="3305175"/>
          <p14:tracePt t="18300" x="600075" y="3305175"/>
          <p14:tracePt t="18314" x="592138" y="3305175"/>
          <p14:tracePt t="18322" x="582613" y="3305175"/>
          <p14:tracePt t="18329" x="574675" y="3295650"/>
          <p14:tracePt t="18347" x="557213" y="3287713"/>
          <p14:tracePt t="18355" x="547688" y="3287713"/>
          <p14:tracePt t="18371" x="538163" y="3278188"/>
          <p14:tracePt t="18380" x="530225" y="3278188"/>
          <p14:tracePt t="18386" x="520700" y="3260725"/>
          <p14:tracePt t="18410" x="503238" y="3260725"/>
          <p14:tracePt t="18420" x="495300" y="3260725"/>
          <p14:tracePt t="18475" x="485775" y="3252788"/>
          <p14:tracePt t="18507" x="468313" y="3243263"/>
          <p14:tracePt t="18514" x="458788" y="3243263"/>
          <p14:tracePt t="18539" x="450850" y="3243263"/>
          <p14:tracePt t="18554" x="441325" y="3243263"/>
          <p14:tracePt t="18564" x="433388" y="3243263"/>
          <p14:tracePt t="18845" x="433388" y="3235325"/>
          <p14:tracePt t="18859" x="423863" y="3235325"/>
          <p14:tracePt t="18874" x="415925" y="3235325"/>
          <p14:tracePt t="18907" x="406400" y="3225800"/>
          <p14:tracePt t="18955" x="396875" y="3216275"/>
          <p14:tracePt t="18971" x="388938" y="3208338"/>
          <p14:tracePt t="18988" x="379413" y="3208338"/>
          <p14:tracePt t="19036" x="379413" y="3198813"/>
          <p14:tracePt t="19229" x="379413" y="3190875"/>
          <p14:tracePt t="19274" x="379413" y="3181350"/>
          <p14:tracePt t="19283" x="379413" y="3173413"/>
          <p14:tracePt t="19306" x="379413" y="3163888"/>
          <p14:tracePt t="19338" x="361950" y="3146425"/>
          <p14:tracePt t="19346" x="354013" y="3146425"/>
          <p14:tracePt t="19370" x="354013" y="3128963"/>
          <p14:tracePt t="19379" x="354013" y="3119438"/>
          <p14:tracePt t="19418" x="354013" y="3101975"/>
          <p14:tracePt t="19426" x="354013" y="3092450"/>
          <p14:tracePt t="19884" x="354013" y="3084513"/>
          <p14:tracePt t="20219" x="354013" y="3101975"/>
          <p14:tracePt t="20227" x="361950" y="3111500"/>
          <p14:tracePt t="20282" x="379413" y="3128963"/>
          <p14:tracePt t="20290" x="379413" y="3136900"/>
          <p14:tracePt t="20445" x="388938" y="3146425"/>
          <p14:tracePt t="20541" x="396875" y="3146425"/>
          <p14:tracePt t="20550" x="406400" y="3146425"/>
          <p14:tracePt t="20556" x="423863" y="3146425"/>
          <p14:tracePt t="20564" x="433388" y="3146425"/>
          <p14:tracePt t="20572" x="441325" y="3146425"/>
          <p14:tracePt t="20587" x="458788" y="3146425"/>
          <p14:tracePt t="20603" x="477838" y="3146425"/>
          <p14:tracePt t="20611" x="495300" y="3146425"/>
          <p14:tracePt t="20887" x="503238" y="3146425"/>
          <p14:tracePt t="20898" x="485775" y="3163888"/>
          <p14:tracePt t="20905" x="468313" y="3198813"/>
          <p14:tracePt t="20911" x="458788" y="3208338"/>
          <p14:tracePt t="20923" x="441325" y="3235325"/>
          <p14:tracePt t="20926" x="415925" y="3260725"/>
          <p14:tracePt t="20937" x="388938" y="3314700"/>
          <p14:tracePt t="20942" x="354013" y="3367088"/>
          <p14:tracePt t="20954" x="317500" y="3411538"/>
          <p14:tracePt t="20958" x="309563" y="3438525"/>
          <p14:tracePt t="20971" x="292100" y="3455988"/>
          <p14:tracePt t="20975" x="292100" y="3473450"/>
          <p14:tracePt t="20986" x="282575" y="3490913"/>
          <p14:tracePt t="20991" x="282575" y="3500438"/>
          <p14:tracePt t="20998" x="274638" y="3517900"/>
          <p14:tracePt t="21007" x="265113" y="3543300"/>
          <p14:tracePt t="21016" x="265113" y="3552825"/>
          <p14:tracePt t="21030" x="265113" y="3579813"/>
          <p14:tracePt t="21037" x="265113" y="3587750"/>
          <p14:tracePt t="21046" x="265113" y="3605213"/>
          <p14:tracePt t="21053" x="265113" y="3614738"/>
          <p14:tracePt t="21063" x="265113" y="3622675"/>
          <p14:tracePt t="21070" x="265113" y="3632200"/>
          <p14:tracePt t="21079" x="265113" y="3649663"/>
          <p14:tracePt t="21087" x="265113" y="3659188"/>
          <p14:tracePt t="21102" x="265113" y="3676650"/>
          <p14:tracePt t="21112" x="255588" y="3684588"/>
          <p14:tracePt t="21118" x="247650" y="3703638"/>
          <p14:tracePt t="21336" x="247650" y="3711575"/>
          <p14:tracePt t="21360" x="255588" y="3711575"/>
          <p14:tracePt t="21367" x="265113" y="3711575"/>
          <p14:tracePt t="21374" x="292100" y="3711575"/>
          <p14:tracePt t="21382" x="317500" y="3711575"/>
          <p14:tracePt t="21390" x="361950" y="3711575"/>
          <p14:tracePt t="21399" x="396875" y="3711575"/>
          <p14:tracePt t="21407" x="423863" y="3711575"/>
          <p14:tracePt t="21414" x="458788" y="3711575"/>
          <p14:tracePt t="21423" x="485775" y="3711575"/>
          <p14:tracePt t="21430" x="520700" y="3711575"/>
          <p14:tracePt t="21438" x="547688" y="3711575"/>
          <p14:tracePt t="21445" x="582613" y="3711575"/>
          <p14:tracePt t="21454" x="600075" y="3711575"/>
          <p14:tracePt t="21462" x="619125" y="3711575"/>
          <p14:tracePt t="21470" x="644525" y="3729038"/>
          <p14:tracePt t="21479" x="654050" y="3729038"/>
          <p14:tracePt t="21487" x="681038" y="3746500"/>
          <p14:tracePt t="21496" x="688975" y="3756025"/>
          <p14:tracePt t="21504" x="688975" y="3765550"/>
          <p14:tracePt t="21512" x="698500" y="3783013"/>
          <p14:tracePt t="21518" x="698500" y="3790950"/>
          <p14:tracePt t="21527" x="698500" y="3800475"/>
          <p14:tracePt t="21542" x="698500" y="3808413"/>
          <p14:tracePt t="21558" x="698500" y="3817938"/>
          <p14:tracePt t="21574" x="698500" y="3835400"/>
          <p14:tracePt t="21586" x="698500" y="3844925"/>
          <p14:tracePt t="21591" x="698500" y="3852863"/>
          <p14:tracePt t="21603" x="698500" y="3862388"/>
          <p14:tracePt t="21630" x="698500" y="3870325"/>
          <p14:tracePt t="21637" x="698500" y="3879850"/>
          <p14:tracePt t="21645" x="698500" y="3887788"/>
          <p14:tracePt t="21664" x="698500" y="3914775"/>
          <p14:tracePt t="21672" x="671513" y="3914775"/>
          <p14:tracePt t="21679" x="636588" y="3941763"/>
          <p14:tracePt t="21689" x="609600" y="3959225"/>
          <p14:tracePt t="21695" x="547688" y="3994150"/>
          <p14:tracePt t="21704" x="520700" y="4030663"/>
          <p14:tracePt t="21712" x="458788" y="4056063"/>
          <p14:tracePt t="21718" x="396875" y="4092575"/>
          <p14:tracePt t="21727" x="371475" y="4110038"/>
          <p14:tracePt t="21736" x="300038" y="4135438"/>
          <p14:tracePt t="21743" x="255588" y="4171950"/>
          <p14:tracePt t="21753" x="220663" y="4197350"/>
          <p14:tracePt t="21758" x="193675" y="4224338"/>
          <p14:tracePt t="21766" x="158750" y="4259263"/>
          <p14:tracePt t="21775" x="141288" y="4276725"/>
          <p14:tracePt t="21786" x="123825" y="4303713"/>
          <p14:tracePt t="21791" x="106363" y="4330700"/>
          <p14:tracePt t="21798" x="96838" y="4357688"/>
          <p14:tracePt t="21807" x="96838" y="4392613"/>
          <p14:tracePt t="21816" x="88900" y="4410075"/>
          <p14:tracePt t="21822" x="88900" y="4445000"/>
          <p14:tracePt t="21829" x="79375" y="4462463"/>
          <p14:tracePt t="21838" x="79375" y="4489450"/>
          <p14:tracePt t="21845" x="79375" y="4498975"/>
          <p14:tracePt t="21854" x="79375" y="4541838"/>
          <p14:tracePt t="21868" x="79375" y="4551363"/>
          <p14:tracePt t="21871" x="79375" y="4560888"/>
          <p14:tracePt t="21880" x="79375" y="4568825"/>
          <p14:tracePt t="21886" x="79375" y="4578350"/>
          <p14:tracePt t="21896" x="79375" y="4586288"/>
          <p14:tracePt t="21905" x="79375" y="4595813"/>
          <p14:tracePt t="21918" x="79375" y="4603750"/>
          <p14:tracePt t="22023" x="79375" y="4613275"/>
          <p14:tracePt t="22050" x="79375" y="4603750"/>
          <p14:tracePt t="22063" x="88900" y="4595813"/>
          <p14:tracePt t="22068" x="106363" y="4578350"/>
          <p14:tracePt t="22070" x="114300" y="4551363"/>
          <p14:tracePt t="22086" x="150813" y="4506913"/>
          <p14:tracePt t="22096" x="158750" y="4498975"/>
          <p14:tracePt t="22102" x="185738" y="4471988"/>
          <p14:tracePt t="22114" x="193675" y="4462463"/>
          <p14:tracePt t="22122" x="212725" y="4454525"/>
          <p14:tracePt t="22127" x="265113" y="4427538"/>
          <p14:tracePt t="22138" x="274638" y="4427538"/>
          <p14:tracePt t="22142" x="300038" y="4427538"/>
          <p14:tracePt t="22153" x="327025" y="4410075"/>
          <p14:tracePt t="22158" x="344488" y="4410075"/>
          <p14:tracePt t="22170" x="388938" y="4400550"/>
          <p14:tracePt t="22174" x="406400" y="4400550"/>
          <p14:tracePt t="22184" x="433388" y="4400550"/>
          <p14:tracePt t="22190" x="458788" y="4400550"/>
          <p14:tracePt t="22198" x="477838" y="4400550"/>
          <p14:tracePt t="22207" x="503238" y="4400550"/>
          <p14:tracePt t="22214" x="520700" y="4400550"/>
          <p14:tracePt t="22223" x="538163" y="4400550"/>
          <p14:tracePt t="22230" x="547688" y="4400550"/>
          <p14:tracePt t="22238" x="557213" y="4400550"/>
          <p14:tracePt t="22246" x="574675" y="4410075"/>
          <p14:tracePt t="22254" x="582613" y="4419600"/>
          <p14:tracePt t="22262" x="582613" y="4445000"/>
          <p14:tracePt t="22271" x="582613" y="4454525"/>
          <p14:tracePt t="22280" x="592138" y="4462463"/>
          <p14:tracePt t="22296" x="592138" y="4471988"/>
          <p14:tracePt t="22304" x="592138" y="4479925"/>
          <p14:tracePt t="22312" x="592138" y="4506913"/>
          <p14:tracePt t="22318" x="592138" y="4524375"/>
          <p14:tracePt t="22327" x="592138" y="4533900"/>
          <p14:tracePt t="22338" x="592138" y="4541838"/>
          <p14:tracePt t="22342" x="592138" y="4560888"/>
          <p14:tracePt t="22353" x="592138" y="4568825"/>
          <p14:tracePt t="22358" x="592138" y="4578350"/>
          <p14:tracePt t="22369" x="592138" y="4586288"/>
          <p14:tracePt t="22375" x="592138" y="4603750"/>
          <p14:tracePt t="22386" x="592138" y="4613275"/>
          <p14:tracePt t="22391" x="592138" y="4622800"/>
          <p14:tracePt t="22407" x="592138" y="4648200"/>
          <p14:tracePt t="22414" x="574675" y="4657725"/>
          <p14:tracePt t="22422" x="574675" y="4675188"/>
          <p14:tracePt t="22430" x="565150" y="4692650"/>
          <p14:tracePt t="22438" x="557213" y="4727575"/>
          <p14:tracePt t="22446" x="547688" y="4737100"/>
          <p14:tracePt t="22455" x="530225" y="4764088"/>
          <p14:tracePt t="22461" x="520700" y="4806950"/>
          <p14:tracePt t="22469" x="512763" y="4833938"/>
          <p14:tracePt t="22480" x="503238" y="4851400"/>
          <p14:tracePt t="22487" x="495300" y="4868863"/>
          <p14:tracePt t="22495" x="495300" y="4887913"/>
          <p14:tracePt t="22503" x="485775" y="4905375"/>
          <p14:tracePt t="22512" x="485775" y="4913313"/>
          <p14:tracePt t="22520" x="468313" y="4940300"/>
          <p14:tracePt t="22527" x="458788" y="4949825"/>
          <p14:tracePt t="22534" x="458788" y="4967288"/>
          <p14:tracePt t="22542" x="450850" y="4992688"/>
          <p14:tracePt t="22552" x="441325" y="5019675"/>
          <p14:tracePt t="22559" x="433388" y="5029200"/>
          <p14:tracePt t="22569" x="433388" y="5046663"/>
          <p14:tracePt t="22574" x="415925" y="5064125"/>
          <p14:tracePt t="22582" x="406400" y="5081588"/>
          <p14:tracePt t="22591" x="396875" y="5091113"/>
          <p14:tracePt t="22598" x="396875" y="5108575"/>
          <p14:tracePt t="22607" x="388938" y="5126038"/>
          <p14:tracePt t="22615" x="388938" y="5133975"/>
          <p14:tracePt t="22622" x="379413" y="5143500"/>
          <p14:tracePt t="22630" x="371475" y="5153025"/>
          <p14:tracePt t="22639" x="371475" y="5160963"/>
          <p14:tracePt t="22646" x="371475" y="5178425"/>
          <p14:tracePt t="22655" x="354013" y="5195888"/>
          <p14:tracePt t="22661" x="354013" y="5205413"/>
          <p14:tracePt t="22680" x="344488" y="5214938"/>
          <p14:tracePt t="22712" x="334963" y="5214938"/>
          <p14:tracePt t="22824" x="327025" y="5214938"/>
          <p14:tracePt t="22855" x="327025" y="5195888"/>
          <p14:tracePt t="22862" x="327025" y="5187950"/>
          <p14:tracePt t="22871" x="327025" y="5170488"/>
          <p14:tracePt t="22879" x="327025" y="5160963"/>
          <p14:tracePt t="22887" x="334963" y="5143500"/>
          <p14:tracePt t="22895" x="344488" y="5143500"/>
          <p14:tracePt t="22902" x="361950" y="5126038"/>
          <p14:tracePt t="22913" x="379413" y="5108575"/>
          <p14:tracePt t="22921" x="396875" y="5099050"/>
          <p14:tracePt t="22929" x="423863" y="5081588"/>
          <p14:tracePt t="22937" x="441325" y="5072063"/>
          <p14:tracePt t="22942" x="450850" y="5072063"/>
          <p14:tracePt t="22950" x="477838" y="5072063"/>
          <p14:tracePt t="22958" x="495300" y="5072063"/>
          <p14:tracePt t="22970" x="503238" y="5072063"/>
          <p14:tracePt t="22987" x="512763" y="5072063"/>
          <p14:tracePt t="22991" x="520700" y="5072063"/>
          <p14:tracePt t="23321" x="530225" y="5064125"/>
          <p14:tracePt t="23335" x="530225" y="5037138"/>
          <p14:tracePt t="23343" x="530225" y="4992688"/>
          <p14:tracePt t="23355" x="530225" y="4940300"/>
          <p14:tracePt t="23358" x="520700" y="4905375"/>
          <p14:tracePt t="23369" x="520700" y="4826000"/>
          <p14:tracePt t="23375" x="520700" y="4799013"/>
          <p14:tracePt t="23385" x="520700" y="4737100"/>
          <p14:tracePt t="23390" x="520700" y="4613275"/>
          <p14:tracePt t="23403" x="520700" y="4489450"/>
          <p14:tracePt t="23406" x="520700" y="4365625"/>
          <p14:tracePt t="23414" x="520700" y="4224338"/>
          <p14:tracePt t="23422" x="520700" y="4117975"/>
          <p14:tracePt t="23430" x="520700" y="4011613"/>
          <p14:tracePt t="23438" x="520700" y="3906838"/>
          <p14:tracePt t="23445" x="520700" y="3808413"/>
          <p14:tracePt t="23454" x="520700" y="3721100"/>
          <p14:tracePt t="23462" x="520700" y="3649663"/>
          <p14:tracePt t="23470" x="520700" y="3632200"/>
          <p14:tracePt t="23478" x="520700" y="3605213"/>
          <p14:tracePt t="23486" x="520700" y="3587750"/>
          <p14:tracePt t="23495" x="520700" y="3552825"/>
          <p14:tracePt t="23502" x="520700" y="3525838"/>
          <p14:tracePt t="23512" x="520700" y="3508375"/>
          <p14:tracePt t="23519" x="520700" y="3490913"/>
          <p14:tracePt t="23526" x="520700" y="3481388"/>
          <p14:tracePt t="23537" x="520700" y="3455988"/>
          <p14:tracePt t="23542" x="520700" y="3429000"/>
          <p14:tracePt t="23552" x="520700" y="3384550"/>
          <p14:tracePt t="23558" x="520700" y="3367088"/>
          <p14:tracePt t="23566" x="520700" y="3340100"/>
          <p14:tracePt t="23575" x="520700" y="3314700"/>
          <p14:tracePt t="23586" x="520700" y="3295650"/>
          <p14:tracePt t="23591" x="512763" y="3270250"/>
          <p14:tracePt t="23602" x="512763" y="3243263"/>
          <p14:tracePt t="23606" x="503238" y="3208338"/>
          <p14:tracePt t="23615" x="503238" y="3181350"/>
          <p14:tracePt t="23622" x="495300" y="3154363"/>
          <p14:tracePt t="23630" x="495300" y="3128963"/>
          <p14:tracePt t="23638" x="495300" y="3111500"/>
          <p14:tracePt t="23646" x="495300" y="3074988"/>
          <p14:tracePt t="23654" x="477838" y="3057525"/>
          <p14:tracePt t="23662" x="477838" y="3030538"/>
          <p14:tracePt t="23671" x="468313" y="3013075"/>
          <p14:tracePt t="23678" x="468313" y="3005138"/>
          <p14:tracePt t="23686" x="468313" y="2987675"/>
          <p14:tracePt t="23695" x="468313" y="2978150"/>
          <p14:tracePt t="23722" x="468313" y="2970213"/>
          <p14:tracePt t="23739" x="468313" y="2960688"/>
          <p14:tracePt t="23770" x="468313" y="2951163"/>
          <p14:tracePt t="23786" x="468313" y="2943225"/>
          <p14:tracePt t="23980" x="468313" y="2925763"/>
          <p14:tracePt t="23989" x="468313" y="2916238"/>
          <p14:tracePt t="24108" x="468313" y="2925763"/>
          <p14:tracePt t="24123" x="468313" y="2933700"/>
          <p14:tracePt t="24130" x="468313" y="2943225"/>
          <p14:tracePt t="24140" x="468313" y="2951163"/>
          <p14:tracePt t="24145" x="468313" y="2960688"/>
          <p14:tracePt t="24154" x="477838" y="2960688"/>
          <p14:tracePt t="24161" x="477838" y="2978150"/>
          <p14:tracePt t="24169" x="485775" y="2987675"/>
          <p14:tracePt t="24186" x="495300" y="2995613"/>
          <p14:tracePt t="24196" x="495300" y="3005138"/>
          <p14:tracePt t="24203" x="495300" y="3013075"/>
          <p14:tracePt t="24236" x="495300" y="3022600"/>
          <p14:tracePt t="24242" x="503238" y="3040063"/>
          <p14:tracePt t="24254" x="503238" y="3049588"/>
          <p14:tracePt t="24258" x="512763" y="3067050"/>
          <p14:tracePt t="24269" x="512763" y="3074988"/>
          <p14:tracePt t="24275" x="512763" y="3092450"/>
          <p14:tracePt t="24288" x="512763" y="3111500"/>
          <p14:tracePt t="24302" x="512763" y="3136900"/>
          <p14:tracePt t="24306" x="512763" y="3154363"/>
          <p14:tracePt t="24317" x="512763" y="3181350"/>
          <p14:tracePt t="24322" x="512763" y="3190875"/>
          <p14:tracePt t="24333" x="512763" y="3216275"/>
          <p14:tracePt t="24339" x="512763" y="3225800"/>
          <p14:tracePt t="24345" x="512763" y="3243263"/>
          <p14:tracePt t="24354" x="512763" y="3252788"/>
          <p14:tracePt t="24369" x="512763" y="3278188"/>
          <p14:tracePt t="24371" x="512763" y="3287713"/>
          <p14:tracePt t="24379" x="512763" y="3295650"/>
          <p14:tracePt t="24388" x="512763" y="3305175"/>
          <p14:tracePt t="24396" x="512763" y="3322638"/>
          <p14:tracePt t="24403" x="512763" y="3332163"/>
          <p14:tracePt t="24411" x="512763" y="3349625"/>
          <p14:tracePt t="24429" x="503238" y="3357563"/>
          <p14:tracePt t="24436" x="495300" y="3367088"/>
          <p14:tracePt t="24442" x="495300" y="3376613"/>
          <p14:tracePt t="24474" x="495300" y="3394075"/>
          <p14:tracePt t="24486" x="495300" y="3402013"/>
          <p14:tracePt t="24490" x="495300" y="3411538"/>
          <p14:tracePt t="24506" x="495300" y="3438525"/>
          <p14:tracePt t="24514" x="495300" y="3481388"/>
          <p14:tracePt t="24523" x="503238" y="3500438"/>
          <p14:tracePt t="24531" x="512763" y="3508375"/>
          <p14:tracePt t="24538" x="538163" y="3525838"/>
          <p14:tracePt t="24546" x="557213" y="3535363"/>
          <p14:tracePt t="24555" x="565150" y="3543300"/>
          <p14:tracePt t="24562" x="574675" y="3552825"/>
          <p14:tracePt t="24571" x="582613" y="3552825"/>
          <p14:tracePt t="24586" x="582613" y="3562350"/>
          <p14:tracePt t="24602" x="582613" y="3570288"/>
          <p14:tracePt t="24620" x="582613" y="3587750"/>
          <p14:tracePt t="24628" x="582613" y="3597275"/>
          <p14:tracePt t="24635" x="582613" y="3614738"/>
          <p14:tracePt t="24652" x="582613" y="3641725"/>
          <p14:tracePt t="24663" x="582613" y="3649663"/>
          <p14:tracePt t="24686" x="565150" y="3659188"/>
          <p14:tracePt t="24690" x="557213" y="3659188"/>
          <p14:tracePt t="24703" x="557213" y="3667125"/>
          <p14:tracePt t="24715" x="557213" y="3676650"/>
          <p14:tracePt t="24730" x="557213" y="3684588"/>
          <p14:tracePt t="24738" x="557213" y="3694113"/>
          <p14:tracePt t="24745" x="557213" y="3703638"/>
          <p14:tracePt t="24753" x="574675" y="3729038"/>
          <p14:tracePt t="24769" x="582613" y="3729038"/>
          <p14:tracePt t="24772" x="600075" y="3746500"/>
          <p14:tracePt t="24778" x="609600" y="3756025"/>
          <p14:tracePt t="24787" x="619125" y="3765550"/>
          <p14:tracePt t="24797" x="627063" y="3783013"/>
          <p14:tracePt t="24805" x="627063" y="3790950"/>
          <p14:tracePt t="24811" x="627063" y="3800475"/>
          <p14:tracePt t="24829" x="627063" y="3808413"/>
          <p14:tracePt t="24836" x="627063" y="3827463"/>
          <p14:tracePt t="24843" x="627063" y="3835400"/>
          <p14:tracePt t="24859" x="627063" y="3852863"/>
          <p14:tracePt t="24869" x="627063" y="3862388"/>
          <p14:tracePt t="24874" x="627063" y="3879850"/>
          <p14:tracePt t="24938" x="627063" y="3887788"/>
          <p14:tracePt t="24955" x="627063" y="3897313"/>
          <p14:tracePt t="24962" x="627063" y="3914775"/>
          <p14:tracePt t="24970" x="627063" y="3941763"/>
          <p14:tracePt t="24977" x="627063" y="3949700"/>
          <p14:tracePt t="24986" x="636588" y="3968750"/>
          <p14:tracePt t="24995" x="636588" y="3976688"/>
          <p14:tracePt t="25003" x="636588" y="3994150"/>
          <p14:tracePt t="25018" x="636588" y="4011613"/>
          <p14:tracePt t="25030" x="636588" y="4021138"/>
          <p14:tracePt t="25037" x="636588" y="4030663"/>
          <p14:tracePt t="25050" x="636588" y="4038600"/>
          <p14:tracePt t="25068" x="636588" y="4048125"/>
          <p14:tracePt t="25086" x="636588" y="4065588"/>
          <p14:tracePt t="25090" x="636588" y="4073525"/>
          <p14:tracePt t="25103" x="636588" y="4100513"/>
          <p14:tracePt t="25106" x="636588" y="4110038"/>
          <p14:tracePt t="25114" x="636588" y="4117975"/>
          <p14:tracePt t="25122" x="636588" y="4144963"/>
          <p14:tracePt t="25134" x="636588" y="4162425"/>
          <p14:tracePt t="25145" x="636588" y="4179888"/>
          <p14:tracePt t="25154" x="636588" y="4189413"/>
          <p14:tracePt t="25165" x="636588" y="4197350"/>
          <p14:tracePt t="25170" x="636588" y="4214813"/>
          <p14:tracePt t="25178" x="636588" y="4224338"/>
          <p14:tracePt t="25186" x="636588" y="4241800"/>
          <p14:tracePt t="25211" x="636588" y="4251325"/>
          <p14:tracePt t="25220" x="636588" y="4259263"/>
          <p14:tracePt t="25229" x="636588" y="4268788"/>
          <p14:tracePt t="25236" x="636588" y="4276725"/>
          <p14:tracePt t="25242" x="636588" y="4295775"/>
          <p14:tracePt t="25252" x="636588" y="4303713"/>
          <p14:tracePt t="25258" x="636588" y="4313238"/>
          <p14:tracePt t="25269" x="636588" y="4321175"/>
          <p14:tracePt t="25275" x="636588" y="4330700"/>
          <p14:tracePt t="25286" x="636588" y="4338638"/>
          <p14:tracePt t="25291" x="636588" y="4348163"/>
          <p14:tracePt t="25302" x="636588" y="4357688"/>
          <p14:tracePt t="25307" x="636588" y="4365625"/>
          <p14:tracePt t="25314" x="636588" y="4375150"/>
          <p14:tracePt t="25323" x="636588" y="4400550"/>
          <p14:tracePt t="25334" x="636588" y="4410075"/>
          <p14:tracePt t="25338" x="636588" y="4419600"/>
          <p14:tracePt t="25351" x="636588" y="4437063"/>
          <p14:tracePt t="25354" x="636588" y="4445000"/>
          <p14:tracePt t="25370" x="636588" y="4462463"/>
          <p14:tracePt t="25386" x="636588" y="4471988"/>
          <p14:tracePt t="25387" x="636588" y="4489450"/>
          <p14:tracePt t="25395" x="636588" y="4506913"/>
          <p14:tracePt t="25404" x="636588" y="4541838"/>
          <p14:tracePt t="25411" x="636588" y="4560888"/>
          <p14:tracePt t="25418" x="644525" y="4595813"/>
          <p14:tracePt t="25429" x="644525" y="4603750"/>
          <p14:tracePt t="25436" x="661988" y="4648200"/>
          <p14:tracePt t="25442" x="671513" y="4665663"/>
          <p14:tracePt t="25452" x="681038" y="4719638"/>
          <p14:tracePt t="25459" x="681038" y="4737100"/>
          <p14:tracePt t="25469" x="681038" y="4754563"/>
          <p14:tracePt t="25474" x="681038" y="4772025"/>
          <p14:tracePt t="25486" x="681038" y="4789488"/>
          <p14:tracePt t="25491" x="681038" y="4799013"/>
          <p14:tracePt t="25503" x="681038" y="4806950"/>
          <p14:tracePt t="25514" x="681038" y="4816475"/>
          <p14:tracePt t="25529" x="681038" y="4826000"/>
          <p14:tracePt t="25675" x="681038" y="4833938"/>
          <p14:tracePt t="25691" x="681038" y="4860925"/>
          <p14:tracePt t="25699" x="681038" y="4868863"/>
          <p14:tracePt t="25706" x="681038" y="4878388"/>
          <p14:tracePt t="25723" x="681038" y="4887913"/>
          <p14:tracePt t="25732" x="681038" y="4895850"/>
          <p14:tracePt t="25739" x="681038" y="4922838"/>
          <p14:tracePt t="25746" x="681038" y="4930775"/>
          <p14:tracePt t="25754" x="681038" y="4949825"/>
          <p14:tracePt t="25762" x="681038" y="4957763"/>
          <p14:tracePt t="25771" x="681038" y="4967288"/>
          <p14:tracePt t="25794" x="681038" y="4975225"/>
          <p14:tracePt t="25802" x="681038" y="4984750"/>
          <p14:tracePt t="25812" x="681038" y="5002213"/>
          <p14:tracePt t="25820" x="681038" y="5010150"/>
          <p14:tracePt t="25827" x="681038" y="5019675"/>
          <p14:tracePt t="25834" x="681038" y="5029200"/>
          <p14:tracePt t="25845" x="681038" y="5037138"/>
          <p14:tracePt t="25852" x="671513" y="5054600"/>
          <p14:tracePt t="25858" x="671513" y="5064125"/>
          <p14:tracePt t="25868" x="671513" y="5072063"/>
          <p14:tracePt t="25875" x="671513" y="5091113"/>
          <p14:tracePt t="25886" x="671513" y="5099050"/>
          <p14:tracePt t="25890" x="661988" y="5108575"/>
          <p14:tracePt t="33537" x="681038" y="5072063"/>
          <p14:tracePt t="33547" x="681038" y="5064125"/>
          <p14:tracePt t="33553" x="715963" y="5019675"/>
          <p14:tracePt t="33560" x="723900" y="4975225"/>
          <p14:tracePt t="33568" x="750888" y="4895850"/>
          <p14:tracePt t="33582" x="768350" y="4799013"/>
          <p14:tracePt t="33590" x="795338" y="4710113"/>
          <p14:tracePt t="33599" x="839788" y="4595813"/>
          <p14:tracePt t="33609" x="865188" y="4489450"/>
          <p14:tracePt t="33617" x="892175" y="4375150"/>
          <p14:tracePt t="33624" x="919163" y="4251325"/>
          <p14:tracePt t="33635" x="963613" y="4127500"/>
          <p14:tracePt t="33641" x="989013" y="3994150"/>
          <p14:tracePt t="33646" x="1025525" y="3870325"/>
          <p14:tracePt t="33655" x="1033463" y="3765550"/>
          <p14:tracePt t="33675" x="1077913" y="3543300"/>
          <p14:tracePt t="33678" x="1087438" y="3455988"/>
          <p14:tracePt t="33686" x="1104900" y="3357563"/>
          <p14:tracePt t="33694" x="1112838" y="3270250"/>
          <p14:tracePt t="33702" x="1130300" y="3181350"/>
          <p14:tracePt t="33715" x="1157288" y="3084513"/>
          <p14:tracePt t="33718" x="1166813" y="2995613"/>
          <p14:tracePt t="33726" x="1192213" y="2898775"/>
          <p14:tracePt t="33734" x="1209675" y="2827338"/>
          <p14:tracePt t="33741" x="1219200" y="2747963"/>
          <p14:tracePt t="33750" x="1228725" y="2660650"/>
          <p14:tracePt t="33758" x="1246188" y="2589213"/>
          <p14:tracePt t="33766" x="1246188" y="2527300"/>
          <p14:tracePt t="33775" x="1254125" y="2492375"/>
          <p14:tracePt t="33782" x="1254125" y="2438400"/>
          <p14:tracePt t="33791" x="1263650" y="2395538"/>
          <p14:tracePt t="33798" x="1271588" y="2368550"/>
          <p14:tracePt t="33808" x="1271588" y="2351088"/>
          <p14:tracePt t="33822" x="1271588" y="2333625"/>
          <p14:tracePt t="33826" x="1271588" y="2324100"/>
          <p14:tracePt t="34232" x="1271588" y="2341563"/>
          <p14:tracePt t="34247" x="1271588" y="2351088"/>
          <p14:tracePt t="34425" x="1271588" y="2359025"/>
          <p14:tracePt t="34441" x="1281113" y="2395538"/>
          <p14:tracePt t="34448" x="1298575" y="2413000"/>
          <p14:tracePt t="34455" x="1316038" y="2430463"/>
          <p14:tracePt t="34462" x="1343025" y="2465388"/>
          <p14:tracePt t="34469" x="1350963" y="2474913"/>
          <p14:tracePt t="34479" x="1377950" y="2492375"/>
          <p14:tracePt t="34486" x="1412875" y="2519363"/>
          <p14:tracePt t="34496" x="1466850" y="2544763"/>
          <p14:tracePt t="34502" x="1493838" y="2562225"/>
          <p14:tracePt t="34509" x="1536700" y="2598738"/>
          <p14:tracePt t="34518" x="1563688" y="2616200"/>
          <p14:tracePt t="34528" x="1608138" y="2633663"/>
          <p14:tracePt t="34534" x="1652588" y="2660650"/>
          <p14:tracePt t="34542" x="1677988" y="2678113"/>
          <p14:tracePt t="34550" x="1704975" y="2695575"/>
          <p14:tracePt t="34566" x="1784350" y="2740025"/>
          <p14:tracePt t="34575" x="1828800" y="2784475"/>
          <p14:tracePt t="34582" x="1863725" y="2836863"/>
          <p14:tracePt t="34591" x="1890713" y="2854325"/>
          <p14:tracePt t="34599" x="1925638" y="2881313"/>
          <p14:tracePt t="34610" x="1943100" y="2898775"/>
          <p14:tracePt t="34617" x="1979613" y="2960688"/>
          <p14:tracePt t="34622" x="2022475" y="2995613"/>
          <p14:tracePt t="34632" x="2041525" y="3013075"/>
          <p14:tracePt t="34640" x="2066925" y="3040063"/>
          <p14:tracePt t="34654" x="2093913" y="3074988"/>
          <p14:tracePt t="34658" x="2111375" y="3101975"/>
          <p14:tracePt t="34665" x="2120900" y="3128963"/>
          <p14:tracePt t="34670" x="2138363" y="3163888"/>
          <p14:tracePt t="34678" x="2163763" y="3208338"/>
          <p14:tracePt t="34686" x="2182813" y="3216275"/>
          <p14:tracePt t="34694" x="2200275" y="3243263"/>
          <p14:tracePt t="34704" x="2208213" y="3270250"/>
          <p14:tracePt t="34721" x="2252663" y="3322638"/>
          <p14:tracePt t="34733" x="2262188" y="3340100"/>
          <p14:tracePt t="34740" x="2262188" y="3349625"/>
          <p14:tracePt t="34744" x="2270125" y="3357563"/>
          <p14:tracePt t="34969" x="2270125" y="3349625"/>
          <p14:tracePt t="34984" x="2270125" y="3332163"/>
          <p14:tracePt t="34994" x="2270125" y="3270250"/>
          <p14:tracePt t="35003" x="2270125" y="3260725"/>
          <p14:tracePt t="35010" x="2270125" y="3225800"/>
          <p14:tracePt t="35016" x="2270125" y="3208338"/>
          <p14:tracePt t="35025" x="2262188" y="3190875"/>
          <p14:tracePt t="35033" x="2262188" y="3173413"/>
          <p14:tracePt t="35039" x="2252663" y="3136900"/>
          <p14:tracePt t="35049" x="2252663" y="3111500"/>
          <p14:tracePt t="35055" x="2235200" y="3084513"/>
          <p14:tracePt t="35061" x="2235200" y="3067050"/>
          <p14:tracePt t="35071" x="2235200" y="3057525"/>
          <p14:tracePt t="35081" x="2225675" y="3022600"/>
          <p14:tracePt t="35087" x="2225675" y="3013075"/>
          <p14:tracePt t="35098" x="2225675" y="2995613"/>
          <p14:tracePt t="35102" x="2208213" y="2960688"/>
          <p14:tracePt t="35110" x="2208213" y="2951163"/>
          <p14:tracePt t="35119" x="2190750" y="2933700"/>
          <p14:tracePt t="35329" x="2182813" y="2960688"/>
          <p14:tracePt t="35344" x="2182813" y="2987675"/>
          <p14:tracePt t="35348" x="2182813" y="3022600"/>
          <p14:tracePt t="35350" x="2182813" y="3049588"/>
          <p14:tracePt t="35359" x="2182813" y="3101975"/>
          <p14:tracePt t="35369" x="2182813" y="3154363"/>
          <p14:tracePt t="35376" x="2173288" y="3181350"/>
          <p14:tracePt t="35382" x="2173288" y="3235325"/>
          <p14:tracePt t="35392" x="2155825" y="3278188"/>
          <p14:tracePt t="35400" x="2155825" y="3305175"/>
          <p14:tracePt t="35417" x="2155825" y="3357563"/>
          <p14:tracePt t="35424" x="2146300" y="3402013"/>
          <p14:tracePt t="35431" x="2146300" y="3419475"/>
          <p14:tracePt t="35438" x="2146300" y="3446463"/>
          <p14:tracePt t="35449" x="2146300" y="3490913"/>
          <p14:tracePt t="35454" x="2146300" y="3525838"/>
          <p14:tracePt t="35465" x="2146300" y="3535363"/>
          <p14:tracePt t="35470" x="2146300" y="3570288"/>
          <p14:tracePt t="35483" x="2146300" y="3579813"/>
          <p14:tracePt t="35485" x="2146300" y="3605213"/>
          <p14:tracePt t="35494" x="2146300" y="3622675"/>
          <p14:tracePt t="35502" x="2146300" y="3659188"/>
          <p14:tracePt t="35514" x="2146300" y="3684588"/>
          <p14:tracePt t="35524" x="2146300" y="3729038"/>
          <p14:tracePt t="35531" x="2146300" y="3756025"/>
          <p14:tracePt t="35539" x="2146300" y="3827463"/>
          <p14:tracePt t="35548" x="2146300" y="3862388"/>
          <p14:tracePt t="35555" x="2190750" y="3941763"/>
          <p14:tracePt t="35562" x="2190750" y="3986213"/>
          <p14:tracePt t="35571" x="2190750" y="4048125"/>
          <p14:tracePt t="35580" x="2200275" y="4092575"/>
          <p14:tracePt t="35586" x="2200275" y="4144963"/>
          <p14:tracePt t="35594" x="2208213" y="4214813"/>
          <p14:tracePt t="35602" x="2208213" y="4259263"/>
          <p14:tracePt t="35615" x="2225675" y="4330700"/>
          <p14:tracePt t="35618" x="2225675" y="4357688"/>
          <p14:tracePt t="35631" x="2225675" y="4410075"/>
          <p14:tracePt t="35635" x="2225675" y="4437063"/>
          <p14:tracePt t="35642" x="2225675" y="4462463"/>
          <p14:tracePt t="35651" x="2225675" y="4489450"/>
          <p14:tracePt t="35658" x="2235200" y="4524375"/>
          <p14:tracePt t="35674" x="2235200" y="4551363"/>
          <p14:tracePt t="35678" x="2235200" y="4568825"/>
          <p14:tracePt t="35684" x="2235200" y="4578350"/>
          <p14:tracePt t="35692" x="2244725" y="4595813"/>
          <p14:tracePt t="35708" x="2244725" y="4603750"/>
          <p14:tracePt t="35716" x="2244725" y="4613275"/>
          <p14:tracePt t="35722" x="2244725" y="4622800"/>
          <p14:tracePt t="35732" x="2244725" y="4630738"/>
          <p14:tracePt t="35738" x="2244725" y="4648200"/>
          <p14:tracePt t="35749" x="2244725" y="4665663"/>
          <p14:tracePt t="35754" x="2252663" y="4692650"/>
          <p14:tracePt t="35762" x="2252663" y="4719638"/>
          <p14:tracePt t="35770" x="2252663" y="4737100"/>
          <p14:tracePt t="35782" x="2252663" y="4764088"/>
          <p14:tracePt t="35786" x="2252663" y="4789488"/>
          <p14:tracePt t="35794" x="2252663" y="4826000"/>
          <p14:tracePt t="35803" x="2252663" y="4860925"/>
          <p14:tracePt t="35812" x="2262188" y="4905375"/>
          <p14:tracePt t="35818" x="2262188" y="4930775"/>
          <p14:tracePt t="35828" x="2270125" y="4984750"/>
          <p14:tracePt t="35834" x="2270125" y="5029200"/>
          <p14:tracePt t="35843" x="2270125" y="5054600"/>
          <p14:tracePt t="35850" x="2279650" y="5091113"/>
          <p14:tracePt t="35858" x="2279650" y="5108575"/>
          <p14:tracePt t="35866" x="2279650" y="5133975"/>
          <p14:tracePt t="35874" x="2279650" y="5178425"/>
          <p14:tracePt t="35882" x="2279650" y="5195888"/>
          <p14:tracePt t="35891" x="2279650" y="5214938"/>
          <p14:tracePt t="35898" x="2279650" y="5232400"/>
          <p14:tracePt t="35909" x="2279650" y="5240338"/>
          <p14:tracePt t="35933" x="2287588" y="5240338"/>
          <p14:tracePt t="35965" x="2297113" y="5240338"/>
          <p14:tracePt t="35970" x="2306638" y="5240338"/>
          <p14:tracePt t="35981" x="2314575" y="5240338"/>
          <p14:tracePt t="35986" x="2332038" y="5240338"/>
          <p14:tracePt t="35998" x="2366963" y="5222875"/>
          <p14:tracePt t="36003" x="2403475" y="5205413"/>
          <p14:tracePt t="36010" x="2438400" y="5160963"/>
          <p14:tracePt t="36018" x="2465388" y="5143500"/>
          <p14:tracePt t="36026" x="2535238" y="5091113"/>
          <p14:tracePt t="36035" x="2570163" y="5046663"/>
          <p14:tracePt t="36042" x="2632075" y="4984750"/>
          <p14:tracePt t="36050" x="2703513" y="4913313"/>
          <p14:tracePt t="36058" x="2730500" y="4887913"/>
          <p14:tracePt t="36066" x="2800350" y="4816475"/>
          <p14:tracePt t="36074" x="2897188" y="4737100"/>
          <p14:tracePt t="36082" x="2976563" y="4657725"/>
          <p14:tracePt t="36091" x="3074988" y="4551363"/>
          <p14:tracePt t="36098" x="3171825" y="4471988"/>
          <p14:tracePt t="36110" x="3260725" y="4400550"/>
          <p14:tracePt t="36117" x="3357563" y="4321175"/>
          <p14:tracePt t="36122" x="3454400" y="4233863"/>
          <p14:tracePt t="36133" x="3551238" y="4162425"/>
          <p14:tracePt t="36142" x="3648075" y="4083050"/>
          <p14:tracePt t="36155" x="3746500" y="4011613"/>
          <p14:tracePt t="36156" x="3843338" y="3941763"/>
          <p14:tracePt t="36164" x="3940175" y="3870325"/>
          <p14:tracePt t="36172" x="4037013" y="3817938"/>
          <p14:tracePt t="36182" x="4135438" y="3746500"/>
          <p14:tracePt t="36190" x="4214813" y="3676650"/>
          <p14:tracePt t="36198" x="4311650" y="3605213"/>
          <p14:tracePt t="36202" x="4391025" y="3543300"/>
          <p14:tracePt t="36220" x="4559300" y="3402013"/>
          <p14:tracePt t="36227" x="4638675" y="3340100"/>
          <p14:tracePt t="36235" x="4718050" y="3270250"/>
          <p14:tracePt t="36245" x="4814888" y="3181350"/>
          <p14:tracePt t="36250" x="4903788" y="3119438"/>
          <p14:tracePt t="36267" x="5080000" y="2951163"/>
          <p14:tracePt t="36276" x="5141913" y="2889250"/>
          <p14:tracePt t="36284" x="5211763" y="2819400"/>
          <p14:tracePt t="36291" x="5292725" y="2757488"/>
          <p14:tracePt t="36298" x="5354638" y="2686050"/>
          <p14:tracePt t="36308" x="5424488" y="2624138"/>
          <p14:tracePt t="36315" x="5486400" y="2571750"/>
          <p14:tracePt t="36339" x="5583238" y="2457450"/>
          <p14:tracePt t="36343" x="5618163" y="2413000"/>
          <p14:tracePt t="36357" x="5662613" y="2368550"/>
          <p14:tracePt t="36359" x="5689600" y="2351088"/>
          <p14:tracePt t="36367" x="5707063" y="2324100"/>
          <p14:tracePt t="36370" x="5707063" y="2316163"/>
          <p14:tracePt t="36461" x="5707063" y="2306638"/>
          <p14:tracePt t="36475" x="5699125" y="2306638"/>
          <p14:tracePt t="36493" x="5689600" y="2306638"/>
          <p14:tracePt t="36508" x="5680075" y="2306638"/>
          <p14:tracePt t="36588" x="5716588" y="2306638"/>
          <p14:tracePt t="36599" x="5768975" y="2306638"/>
          <p14:tracePt t="36611" x="5875338" y="2306638"/>
          <p14:tracePt t="36623" x="5972175" y="2289175"/>
          <p14:tracePt t="36630" x="6096000" y="2271713"/>
          <p14:tracePt t="36634" x="6237288" y="2254250"/>
          <p14:tracePt t="36647" x="6378575" y="2227263"/>
          <p14:tracePt t="36650" x="6529388" y="2200275"/>
          <p14:tracePt t="36658" x="6670675" y="2173288"/>
          <p14:tracePt t="36666" x="6811963" y="2138363"/>
          <p14:tracePt t="36674" x="6953250" y="2130425"/>
          <p14:tracePt t="36682" x="7067550" y="2103438"/>
          <p14:tracePt t="36691" x="7156450" y="2076450"/>
          <p14:tracePt t="36699" x="7235825" y="2058988"/>
          <p14:tracePt t="36708" x="7253288" y="2058988"/>
          <p14:tracePt t="36715" x="7253288" y="2051050"/>
          <p14:tracePt t="36787" x="7235825" y="2051050"/>
          <p14:tracePt t="36795" x="7191375" y="2076450"/>
          <p14:tracePt t="36802" x="7183438" y="2076450"/>
          <p14:tracePt t="36811" x="7156450" y="2085975"/>
          <p14:tracePt t="36819" x="7138988" y="2093913"/>
          <p14:tracePt t="36826" x="7121525" y="2103438"/>
          <p14:tracePt t="36834" x="7094538" y="2103438"/>
          <p14:tracePt t="36844" x="7050088" y="2120900"/>
          <p14:tracePt t="36850" x="7040563" y="2130425"/>
          <p14:tracePt t="36857" x="7023100" y="2130425"/>
          <p14:tracePt t="36866" x="7015163" y="2138363"/>
          <p14:tracePt t="36875" x="7015163" y="2147888"/>
          <p14:tracePt t="36971" x="7015163" y="2155825"/>
          <p14:tracePt t="37019" x="7015163" y="2173288"/>
          <p14:tracePt t="37036" x="7005638" y="2182813"/>
          <p14:tracePt t="37047" x="6997700" y="2182813"/>
          <p14:tracePt t="37058" x="6953250" y="2192338"/>
          <p14:tracePt t="37068" x="6908800" y="2217738"/>
          <p14:tracePt t="37075" x="6881813" y="2217738"/>
          <p14:tracePt t="37083" x="6864350" y="2217738"/>
          <p14:tracePt t="37090" x="6837363" y="2235200"/>
          <p14:tracePt t="37098" x="6829425" y="2244725"/>
          <p14:tracePt t="37125" x="6811963" y="2254250"/>
          <p14:tracePt t="37196" x="6811963" y="2262188"/>
          <p14:tracePt t="37209" x="6819900" y="2262188"/>
          <p14:tracePt t="37216" x="6829425" y="2262188"/>
          <p14:tracePt t="37275" x="6829425" y="2271713"/>
          <p14:tracePt t="37306" x="6829425" y="2279650"/>
          <p14:tracePt t="37324" x="6829425" y="2297113"/>
          <p14:tracePt t="37335" x="6829425" y="2306638"/>
          <p14:tracePt t="37341" x="6829425" y="2316163"/>
          <p14:tracePt t="37354" x="6819900" y="2324100"/>
          <p14:tracePt t="37365" x="6811963" y="2324100"/>
          <p14:tracePt t="37386" x="6802438" y="2324100"/>
          <p14:tracePt t="41690" x="6784975" y="2324100"/>
          <p14:tracePt t="41703" x="6732588" y="2324100"/>
          <p14:tracePt t="41719" x="6581775" y="2324100"/>
          <p14:tracePt t="41731" x="6440488" y="2324100"/>
          <p14:tracePt t="41735" x="6264275" y="2324100"/>
          <p14:tracePt t="41742" x="6051550" y="2324100"/>
          <p14:tracePt t="41749" x="5830888" y="2324100"/>
          <p14:tracePt t="41758" x="5583238" y="2324100"/>
          <p14:tracePt t="41766" x="5318125" y="2341563"/>
          <p14:tracePt t="41776" x="5053013" y="2359025"/>
          <p14:tracePt t="41783" x="4745038" y="2403475"/>
          <p14:tracePt t="41790" x="4487863" y="2420938"/>
          <p14:tracePt t="41799" x="4257675" y="2438400"/>
          <p14:tracePt t="41811" x="4064000" y="2447925"/>
          <p14:tracePt t="41818" x="3870325" y="2465388"/>
          <p14:tracePt t="41822" x="3692525" y="2482850"/>
          <p14:tracePt t="41830" x="3516313" y="2482850"/>
          <p14:tracePt t="41848" x="3251200" y="2492375"/>
          <p14:tracePt t="41855" x="3144838" y="2492375"/>
          <p14:tracePt t="41863" x="3038475" y="2492375"/>
          <p14:tracePt t="41872" x="2951163" y="2492375"/>
          <p14:tracePt t="41878" x="2897188" y="2492375"/>
          <p14:tracePt t="41887" x="2854325" y="2492375"/>
          <p14:tracePt t="41897" x="2844800" y="2500313"/>
          <p14:tracePt t="41975" x="2835275" y="2509838"/>
          <p14:tracePt t="41999" x="2827338" y="2509838"/>
          <p14:tracePt t="42010" x="2817813" y="2519363"/>
          <p14:tracePt t="42016" x="2792413" y="2519363"/>
          <p14:tracePt t="42024" x="2773363" y="2519363"/>
          <p14:tracePt t="42030" x="2755900" y="2519363"/>
          <p14:tracePt t="42040" x="2730500" y="2519363"/>
          <p14:tracePt t="42047" x="2703513" y="2519363"/>
          <p14:tracePt t="42055" x="2659063" y="2519363"/>
          <p14:tracePt t="42062" x="2624138" y="2519363"/>
          <p14:tracePt t="42073" x="2597150" y="2519363"/>
          <p14:tracePt t="42080" x="2562225" y="2519363"/>
          <p14:tracePt t="42087" x="2535238" y="2519363"/>
          <p14:tracePt t="42097" x="2509838" y="2519363"/>
          <p14:tracePt t="42102" x="2465388" y="2519363"/>
          <p14:tracePt t="42110" x="2438400" y="2519363"/>
          <p14:tracePt t="42118" x="2411413" y="2519363"/>
          <p14:tracePt t="42130" x="2386013" y="2519363"/>
          <p14:tracePt t="42134" x="2349500" y="2536825"/>
          <p14:tracePt t="42150" x="2324100" y="2536825"/>
          <p14:tracePt t="42159" x="2306638" y="2544763"/>
          <p14:tracePt t="42167" x="2287588" y="2562225"/>
          <p14:tracePt t="42179" x="2252663" y="2571750"/>
          <p14:tracePt t="42182" x="2235200" y="2606675"/>
          <p14:tracePt t="42190" x="2190750" y="2616200"/>
          <p14:tracePt t="42198" x="2173288" y="2633663"/>
          <p14:tracePt t="42206" x="2138363" y="2651125"/>
          <p14:tracePt t="42215" x="2103438" y="2686050"/>
          <p14:tracePt t="42223" x="2076450" y="2705100"/>
          <p14:tracePt t="42229" x="2058988" y="2722563"/>
          <p14:tracePt t="42240" x="2022475" y="2757488"/>
          <p14:tracePt t="42246" x="1979613" y="2792413"/>
          <p14:tracePt t="42255" x="1960563" y="2809875"/>
          <p14:tracePt t="42263" x="1925638" y="2836863"/>
          <p14:tracePt t="42274" x="1917700" y="2846388"/>
          <p14:tracePt t="42281" x="1900238" y="2871788"/>
          <p14:tracePt t="42289" x="1900238" y="2881313"/>
          <p14:tracePt t="42305" x="1900238" y="2889250"/>
          <p14:tracePt t="42663" x="1900238" y="2898775"/>
          <p14:tracePt t="42681" x="1900238" y="2916238"/>
          <p14:tracePt t="42688" x="1900238" y="2943225"/>
          <p14:tracePt t="42698" x="1908175" y="2987675"/>
          <p14:tracePt t="42702" x="1925638" y="3030538"/>
          <p14:tracePt t="42710" x="1935163" y="3074988"/>
          <p14:tracePt t="42719" x="1935163" y="3101975"/>
          <p14:tracePt t="42730" x="1960563" y="3154363"/>
          <p14:tracePt t="42737" x="1970088" y="3243263"/>
          <p14:tracePt t="42754" x="1987550" y="3340100"/>
          <p14:tracePt t="42756" x="2014538" y="3463925"/>
          <p14:tracePt t="42763" x="2041525" y="3579813"/>
          <p14:tracePt t="42766" x="2066925" y="3703638"/>
          <p14:tracePt t="42784" x="2084388" y="3827463"/>
          <p14:tracePt t="42788" x="2111375" y="3968750"/>
          <p14:tracePt t="42797" x="2128838" y="4083050"/>
          <p14:tracePt t="42801" x="2155825" y="4189413"/>
          <p14:tracePt t="42806" x="2182813" y="4286250"/>
          <p14:tracePt t="42814" x="2190750" y="4392613"/>
          <p14:tracePt t="42837" x="2217738" y="4560888"/>
          <p14:tracePt t="42842" x="2217738" y="4630738"/>
          <p14:tracePt t="42852" x="2217738" y="4684713"/>
          <p14:tracePt t="42854" x="2235200" y="4737100"/>
          <p14:tracePt t="42862" x="2235200" y="4781550"/>
          <p14:tracePt t="42885" x="2235200" y="4868863"/>
          <p14:tracePt t="42889" x="2235200" y="4913313"/>
          <p14:tracePt t="42900" x="2244725" y="4949825"/>
          <p14:tracePt t="42902" x="2244725" y="5010150"/>
          <p14:tracePt t="42915" x="2244725" y="5046663"/>
          <p14:tracePt t="42917" x="2252663" y="5072063"/>
          <p14:tracePt t="42929" x="2252663" y="5108575"/>
          <p14:tracePt t="42933" x="2252663" y="5133975"/>
          <p14:tracePt t="42950" x="2252663" y="5187950"/>
          <p14:tracePt t="42958" x="2252663" y="5195888"/>
          <p14:tracePt t="42967" x="2252663" y="5222875"/>
          <p14:tracePt t="42978" x="2252663" y="5249863"/>
          <p14:tracePt t="42983" x="2252663" y="5267325"/>
          <p14:tracePt t="42989" x="2252663" y="5319713"/>
          <p14:tracePt t="42998" x="2252663" y="5346700"/>
          <p14:tracePt t="43007" x="2252663" y="5373688"/>
          <p14:tracePt t="43014" x="2252663" y="5391150"/>
          <p14:tracePt t="43025" x="2252663" y="5426075"/>
          <p14:tracePt t="43029" x="2252663" y="5435600"/>
          <p14:tracePt t="43041" x="2252663" y="5443538"/>
          <p14:tracePt t="43047" x="2252663" y="5461000"/>
          <p14:tracePt t="43066" x="2252663" y="5480050"/>
          <p14:tracePt t="43176" x="2262188" y="5480050"/>
          <p14:tracePt t="43199" x="2262188" y="5453063"/>
          <p14:tracePt t="43221" x="2262188" y="5408613"/>
          <p14:tracePt t="43228" x="2262188" y="5381625"/>
          <p14:tracePt t="43231" x="2262188" y="5364163"/>
          <p14:tracePt t="43238" x="2262188" y="5329238"/>
          <p14:tracePt t="43246" x="2262188" y="5311775"/>
          <p14:tracePt t="43255" x="2262188" y="5294313"/>
          <p14:tracePt t="43262" x="2262188" y="5267325"/>
          <p14:tracePt t="43272" x="2262188" y="5257800"/>
          <p14:tracePt t="43279" x="2262188" y="5240338"/>
          <p14:tracePt t="43286" x="2262188" y="5232400"/>
          <p14:tracePt t="43296" x="2262188" y="5214938"/>
          <p14:tracePt t="43302" x="2262188" y="5205413"/>
          <p14:tracePt t="43318" x="2262188" y="5187950"/>
          <p14:tracePt t="43327" x="2262188" y="5178425"/>
          <p14:tracePt t="43687" x="2262188" y="5170488"/>
          <p14:tracePt t="43702" x="2262188" y="5143500"/>
          <p14:tracePt t="43716" x="2262188" y="5133975"/>
          <p14:tracePt t="43721" x="2262188" y="5099050"/>
          <p14:tracePt t="43730" x="2262188" y="5064125"/>
          <p14:tracePt t="43734" x="2262188" y="4992688"/>
          <p14:tracePt t="43746" x="2244725" y="4930775"/>
          <p14:tracePt t="43750" x="2235200" y="4878388"/>
          <p14:tracePt t="43763" x="2225675" y="4843463"/>
          <p14:tracePt t="43766" x="2225675" y="4789488"/>
          <p14:tracePt t="43775" x="2225675" y="4702175"/>
          <p14:tracePt t="43782" x="2225675" y="4613275"/>
          <p14:tracePt t="43795" x="2225675" y="4506913"/>
          <p14:tracePt t="43798" x="2225675" y="4419600"/>
          <p14:tracePt t="43806" x="2225675" y="4330700"/>
          <p14:tracePt t="43815" x="2225675" y="4224338"/>
          <p14:tracePt t="43822" x="2225675" y="4135438"/>
          <p14:tracePt t="43831" x="2225675" y="4048125"/>
          <p14:tracePt t="43837" x="2225675" y="3959225"/>
          <p14:tracePt t="43846" x="2225675" y="3887788"/>
          <p14:tracePt t="43855" x="2225675" y="3790950"/>
          <p14:tracePt t="43862" x="2225675" y="3721100"/>
          <p14:tracePt t="43873" x="2225675" y="3667125"/>
          <p14:tracePt t="43879" x="2225675" y="3597275"/>
          <p14:tracePt t="43888" x="2225675" y="3543300"/>
          <p14:tracePt t="43895" x="2225675" y="3490913"/>
          <p14:tracePt t="43902" x="2225675" y="3429000"/>
          <p14:tracePt t="43913" x="2225675" y="3376613"/>
          <p14:tracePt t="43919" x="2225675" y="3322638"/>
          <p14:tracePt t="43929" x="2208213" y="3252788"/>
          <p14:tracePt t="43934" x="2200275" y="3190875"/>
          <p14:tracePt t="43945" x="2190750" y="3136900"/>
          <p14:tracePt t="43950" x="2163763" y="3074988"/>
          <p14:tracePt t="43962" x="2155825" y="3013075"/>
          <p14:tracePt t="43966" x="2146300" y="2960688"/>
          <p14:tracePt t="43978" x="2128838" y="2916238"/>
          <p14:tracePt t="43982" x="2111375" y="2854325"/>
          <p14:tracePt t="43990" x="2103438" y="2819400"/>
          <p14:tracePt t="43998" x="2076450" y="2774950"/>
          <p14:tracePt t="44007" x="2066925" y="2757488"/>
          <p14:tracePt t="44013" x="2049463" y="2722563"/>
          <p14:tracePt t="44022" x="2022475" y="2668588"/>
          <p14:tracePt t="44030" x="2022475" y="2651125"/>
          <p14:tracePt t="44040" x="2014538" y="2624138"/>
          <p14:tracePt t="44047" x="1997075" y="2606675"/>
          <p14:tracePt t="44054" x="1997075" y="2598738"/>
          <p14:tracePt t="44062" x="1987550" y="2581275"/>
          <p14:tracePt t="44340" x="1979613" y="2581275"/>
          <p14:tracePt t="44661" x="1970088" y="2598738"/>
          <p14:tracePt t="44670" x="1970088" y="2606675"/>
          <p14:tracePt t="44682" x="1960563" y="2624138"/>
          <p14:tracePt t="44711" x="1952625" y="2633663"/>
          <p14:tracePt t="47537" x="1952625" y="2643188"/>
          <p14:tracePt t="47550" x="1952625" y="2668588"/>
          <p14:tracePt t="47564" x="1952625" y="2678113"/>
          <p14:tracePt t="47568" x="1960563" y="2686050"/>
          <p14:tracePt t="47580" x="1960563" y="2695575"/>
          <p14:tracePt t="47582" x="1987550" y="2730500"/>
          <p14:tracePt t="47595" x="1997075" y="2747963"/>
          <p14:tracePt t="47598" x="2022475" y="2792413"/>
          <p14:tracePt t="47615" x="2066925" y="2836863"/>
          <p14:tracePt t="47630" x="2076450" y="2854325"/>
          <p14:tracePt t="47636" x="2093913" y="2889250"/>
          <p14:tracePt t="47640" x="2103438" y="2916238"/>
          <p14:tracePt t="47647" x="2111375" y="2925763"/>
          <p14:tracePt t="47667" x="2138363" y="2978150"/>
          <p14:tracePt t="47677" x="2146300" y="2987675"/>
          <p14:tracePt t="47682" x="2155825" y="3013075"/>
          <p14:tracePt t="47689" x="2163763" y="3022600"/>
          <p14:tracePt t="47696" x="2182813" y="3040063"/>
          <p14:tracePt t="47703" x="2200275" y="3067050"/>
          <p14:tracePt t="47710" x="2208213" y="3074988"/>
          <p14:tracePt t="47732" x="2235200" y="3119438"/>
          <p14:tracePt t="47735" x="2235200" y="3128963"/>
          <p14:tracePt t="47747" x="2252663" y="3146425"/>
          <p14:tracePt t="47749" x="2262188" y="3154363"/>
          <p14:tracePt t="47758" x="2279650" y="3173413"/>
          <p14:tracePt t="47921" x="2287588" y="3181350"/>
          <p14:tracePt t="48064" x="2306638" y="3181350"/>
          <p14:tracePt t="48082" x="2349500" y="3181350"/>
          <p14:tracePt t="48090" x="2393950" y="3173413"/>
          <p14:tracePt t="48099" x="2420938" y="3163888"/>
          <p14:tracePt t="48105" x="2447925" y="3154363"/>
          <p14:tracePt t="48112" x="2500313" y="3154363"/>
          <p14:tracePt t="48120" x="2562225" y="3146425"/>
          <p14:tracePt t="48126" x="2651125" y="3119438"/>
          <p14:tracePt t="48135" x="2730500" y="3092450"/>
          <p14:tracePt t="48146" x="2747963" y="3084513"/>
          <p14:tracePt t="48151" x="2782888" y="3084513"/>
          <p14:tracePt t="48161" x="2809875" y="3074988"/>
          <p14:tracePt t="48166" x="2835275" y="3067050"/>
          <p14:tracePt t="48178" x="2844800" y="3057525"/>
          <p14:tracePt t="48183" x="2854325" y="3057525"/>
          <p14:tracePt t="48259" x="2862263" y="3049588"/>
          <p14:tracePt t="49117" x="2871788" y="3049588"/>
          <p14:tracePt t="49131" x="2871788" y="3067050"/>
          <p14:tracePt t="49138" x="2871788" y="3074988"/>
          <p14:tracePt t="49146" x="2879725" y="3111500"/>
          <p14:tracePt t="49154" x="2889250" y="3136900"/>
          <p14:tracePt t="49162" x="2916238" y="3181350"/>
          <p14:tracePt t="49171" x="2924175" y="3235325"/>
          <p14:tracePt t="49177" x="2941638" y="3270250"/>
          <p14:tracePt t="49186" x="2951163" y="3305175"/>
          <p14:tracePt t="49194" x="2986088" y="3349625"/>
          <p14:tracePt t="49203" x="2986088" y="3394075"/>
          <p14:tracePt t="49210" x="3013075" y="3446463"/>
          <p14:tracePt t="49219" x="3030538" y="3508375"/>
          <p14:tracePt t="49226" x="3038475" y="3525838"/>
          <p14:tracePt t="49239" x="3065463" y="3552825"/>
          <p14:tracePt t="49246" x="3082925" y="3614738"/>
          <p14:tracePt t="49250" x="3100388" y="3632200"/>
          <p14:tracePt t="49258" x="3109913" y="3649663"/>
          <p14:tracePt t="49266" x="3136900" y="3694113"/>
          <p14:tracePt t="49278" x="3136900" y="3703638"/>
          <p14:tracePt t="49284" x="3154363" y="3711575"/>
          <p14:tracePt t="49301" x="3162300" y="3746500"/>
          <p14:tracePt t="49303" x="3171825" y="3773488"/>
          <p14:tracePt t="49310" x="3171825" y="3783013"/>
          <p14:tracePt t="49315" x="3171825" y="3800475"/>
          <p14:tracePt t="49322" x="3179763" y="3827463"/>
          <p14:tracePt t="49331" x="3179763" y="3835400"/>
          <p14:tracePt t="49338" x="3179763" y="3852863"/>
          <p14:tracePt t="49346" x="3189288" y="3870325"/>
          <p14:tracePt t="49358" x="3189288" y="3879850"/>
          <p14:tracePt t="49363" x="3198813" y="3887788"/>
          <p14:tracePt t="49371" x="3206750" y="3897313"/>
          <p14:tracePt t="49386" x="3206750" y="3914775"/>
          <p14:tracePt t="49394" x="3206750" y="3924300"/>
          <p14:tracePt t="49416" x="3206750" y="3932238"/>
          <p14:tracePt t="49420" x="3206750" y="3941763"/>
          <p14:tracePt t="49431" x="3224213" y="3959225"/>
          <p14:tracePt t="49434" x="3233738" y="3959225"/>
          <p14:tracePt t="49445" x="3241675" y="3976688"/>
          <p14:tracePt t="49452" x="3251200" y="3986213"/>
          <p14:tracePt t="49468" x="3278188" y="3994150"/>
          <p14:tracePt t="49472" x="3313113" y="4003675"/>
          <p14:tracePt t="49481" x="3340100" y="4003675"/>
          <p14:tracePt t="49483" x="3365500" y="4011613"/>
          <p14:tracePt t="49492" x="3392488" y="4030663"/>
          <p14:tracePt t="49498" x="3436938" y="4030663"/>
          <p14:tracePt t="49510" x="3471863" y="4038600"/>
          <p14:tracePt t="49515" x="3551238" y="4038600"/>
          <p14:tracePt t="49533" x="3578225" y="4038600"/>
          <p14:tracePt t="49535" x="3640138" y="4038600"/>
          <p14:tracePt t="49547" x="3729038" y="4038600"/>
          <p14:tracePt t="49548" x="3843338" y="4038600"/>
          <p14:tracePt t="49557" x="3949700" y="4038600"/>
          <p14:tracePt t="49562" x="4037013" y="4038600"/>
          <p14:tracePt t="49570" x="4125913" y="4038600"/>
          <p14:tracePt t="49579" x="4195763" y="4038600"/>
          <p14:tracePt t="49599" x="4302125" y="4038600"/>
          <p14:tracePt t="49607" x="4346575" y="4038600"/>
          <p14:tracePt t="49613" x="4364038" y="4038600"/>
          <p14:tracePt t="49637" x="4435475" y="4021138"/>
          <p14:tracePt t="49649" x="4452938" y="4021138"/>
          <p14:tracePt t="49650" x="4460875" y="4021138"/>
          <p14:tracePt t="49695" x="4460875" y="4011613"/>
          <p14:tracePt t="49706" x="4460875" y="3994150"/>
          <p14:tracePt t="49715" x="4460875" y="3986213"/>
          <p14:tracePt t="49731" x="4460875" y="3976688"/>
          <p14:tracePt t="49733" x="4425950" y="3949700"/>
          <p14:tracePt t="49739" x="4408488" y="3924300"/>
          <p14:tracePt t="49746" x="4364038" y="3906838"/>
          <p14:tracePt t="49754" x="4319588" y="3897313"/>
          <p14:tracePt t="49762" x="4284663" y="3887788"/>
          <p14:tracePt t="49770" x="4205288" y="3879850"/>
          <p14:tracePt t="49778" x="4170363" y="3870325"/>
          <p14:tracePt t="49801" x="4098925" y="3870325"/>
          <p14:tracePt t="49804" x="4046538" y="3870325"/>
          <p14:tracePt t="49814" x="4019550" y="3870325"/>
          <p14:tracePt t="49822" x="3992563" y="3870325"/>
          <p14:tracePt t="49828" x="3949700" y="3870325"/>
          <p14:tracePt t="49850" x="3870325" y="3870325"/>
          <p14:tracePt t="49852" x="3816350" y="3870325"/>
          <p14:tracePt t="49864" x="3789363" y="3870325"/>
          <p14:tracePt t="49866" x="3719513" y="3870325"/>
          <p14:tracePt t="49882" x="3684588" y="3870325"/>
          <p14:tracePt t="49900" x="3640138" y="3870325"/>
          <p14:tracePt t="49903" x="3595688" y="3879850"/>
          <p14:tracePt t="49915" x="3543300" y="3887788"/>
          <p14:tracePt t="49917" x="3506788" y="3924300"/>
          <p14:tracePt t="49922" x="3471863" y="3941763"/>
          <p14:tracePt t="49930" x="3427413" y="3949700"/>
          <p14:tracePt t="49949" x="3348038" y="3976688"/>
          <p14:tracePt t="49953" x="3322638" y="3986213"/>
          <p14:tracePt t="49963" x="3268663" y="4011613"/>
          <p14:tracePt t="49965" x="3251200" y="4011613"/>
          <p14:tracePt t="49972" x="3216275" y="4021138"/>
          <p14:tracePt t="49978" x="3198813" y="4021138"/>
          <p14:tracePt t="50003" x="3171825" y="4030663"/>
          <p14:tracePt t="50173" x="3154363" y="4030663"/>
          <p14:tracePt t="50193" x="3127375" y="4030663"/>
          <p14:tracePt t="50197" x="3119438" y="4030663"/>
          <p14:tracePt t="50220" x="3100388" y="4030663"/>
          <p14:tracePt t="50223" x="3082925" y="4030663"/>
          <p14:tracePt t="50231" x="3074988" y="4030663"/>
          <p14:tracePt t="50242" x="3048000" y="4030663"/>
          <p14:tracePt t="50266" x="3030538" y="4030663"/>
          <p14:tracePt t="50278" x="3021013" y="4030663"/>
          <p14:tracePt t="50797" x="3013075" y="4021138"/>
          <p14:tracePt t="51040" x="3013075" y="4011613"/>
          <p14:tracePt t="51055" x="3013075" y="4003675"/>
          <p14:tracePt t="51079" x="3048000" y="3976688"/>
          <p14:tracePt t="51086" x="3065463" y="3968750"/>
          <p14:tracePt t="51094" x="3127375" y="3941763"/>
          <p14:tracePt t="51102" x="3179763" y="3914775"/>
          <p14:tracePt t="51110" x="3260725" y="3887788"/>
          <p14:tracePt t="51121" x="3330575" y="3879850"/>
          <p14:tracePt t="51128" x="3375025" y="3862388"/>
          <p14:tracePt t="51138" x="3436938" y="3844925"/>
          <p14:tracePt t="51144" x="3506788" y="3817938"/>
          <p14:tracePt t="51150" x="3605213" y="3790950"/>
          <p14:tracePt t="51162" x="3657600" y="3783013"/>
          <p14:tracePt t="51166" x="3702050" y="3756025"/>
          <p14:tracePt t="51177" x="3709988" y="3746500"/>
          <p14:tracePt t="51182" x="3719513" y="3738563"/>
          <p14:tracePt t="51190" x="3729038" y="3738563"/>
          <p14:tracePt t="51392" x="3729038" y="3729038"/>
          <p14:tracePt t="51422" x="3719513" y="3721100"/>
          <p14:tracePt t="51433" x="3709988" y="3711575"/>
          <p14:tracePt t="51439" x="3692525" y="3703638"/>
          <p14:tracePt t="51447" x="3684588" y="3703638"/>
          <p14:tracePt t="51457" x="3675063" y="3684588"/>
          <p14:tracePt t="51462" x="3648075" y="3667125"/>
          <p14:tracePt t="51472" x="3630613" y="3649663"/>
          <p14:tracePt t="51478" x="3586163" y="3622675"/>
          <p14:tracePt t="51485" x="3560763" y="3579813"/>
          <p14:tracePt t="51494" x="3525838" y="3552825"/>
          <p14:tracePt t="51504" x="3498850" y="3517900"/>
          <p14:tracePt t="51511" x="3419475" y="3463925"/>
          <p14:tracePt t="51521" x="3365500" y="3429000"/>
          <p14:tracePt t="51528" x="3330575" y="3384550"/>
          <p14:tracePt t="51537" x="3268663" y="3349625"/>
          <p14:tracePt t="51544" x="3241675" y="3322638"/>
          <p14:tracePt t="51553" x="3189288" y="3295650"/>
          <p14:tracePt t="51561" x="3171825" y="3270250"/>
          <p14:tracePt t="51566" x="3144838" y="3260725"/>
          <p14:tracePt t="51582" x="3136900" y="3260725"/>
          <p14:tracePt t="51598" x="3127375" y="3260725"/>
          <p14:tracePt t="51631" x="3119438" y="3260725"/>
          <p14:tracePt t="51647" x="3119438" y="3287713"/>
          <p14:tracePt t="51654" x="3119438" y="3332163"/>
          <p14:tracePt t="51662" x="3119438" y="3394075"/>
          <p14:tracePt t="51671" x="3136900" y="3438525"/>
          <p14:tracePt t="51678" x="3144838" y="3481388"/>
          <p14:tracePt t="51686" x="3179763" y="3562350"/>
          <p14:tracePt t="51694" x="3198813" y="3587750"/>
          <p14:tracePt t="51702" x="3233738" y="3605213"/>
          <p14:tracePt t="51710" x="3251200" y="3641725"/>
          <p14:tracePt t="51722" x="3260725" y="3641725"/>
          <p14:tracePt t="51728" x="3268663" y="3659188"/>
          <p14:tracePt t="51757" x="3303588" y="3694113"/>
          <p14:tracePt t="51760" x="3313113" y="3694113"/>
          <p14:tracePt t="51773" x="3330575" y="3711575"/>
          <p14:tracePt t="51871" x="3340100" y="3711575"/>
          <p14:tracePt t="51937" x="3348038" y="3703638"/>
          <p14:tracePt t="52112" x="3357563" y="3703638"/>
          <p14:tracePt t="52135" x="3402013" y="3738563"/>
          <p14:tracePt t="52144" x="3419475" y="3765550"/>
          <p14:tracePt t="52155" x="3427413" y="3783013"/>
          <p14:tracePt t="52161" x="3444875" y="3808413"/>
          <p14:tracePt t="52166" x="3481388" y="3835400"/>
          <p14:tracePt t="52178" x="3516313" y="3887788"/>
          <p14:tracePt t="52182" x="3560763" y="3906838"/>
          <p14:tracePt t="52196" x="3586163" y="3941763"/>
          <p14:tracePt t="52198" x="3595688" y="3959225"/>
          <p14:tracePt t="52210" x="3622675" y="3976688"/>
          <p14:tracePt t="52214" x="3630613" y="3986213"/>
          <p14:tracePt t="52226" x="3648075" y="4003675"/>
          <p14:tracePt t="52230" x="3657600" y="4003675"/>
          <p14:tracePt t="52244" x="3667125" y="4011613"/>
          <p14:tracePt t="52246" x="3675063" y="4021138"/>
          <p14:tracePt t="52404" x="3684588" y="4038600"/>
          <p14:tracePt t="52425" x="3684588" y="4048125"/>
          <p14:tracePt t="52641" x="3702050" y="4056063"/>
          <p14:tracePt t="52704" x="3702050" y="4065588"/>
          <p14:tracePt t="52718" x="3692525" y="4065588"/>
          <p14:tracePt t="52726" x="3675063" y="4065588"/>
          <p14:tracePt t="52740" x="3657600" y="4065588"/>
          <p14:tracePt t="52745" x="3640138" y="4065588"/>
          <p14:tracePt t="52752" x="3622675" y="4056063"/>
          <p14:tracePt t="52758" x="3578225" y="4021138"/>
          <p14:tracePt t="52770" x="3551238" y="4003675"/>
          <p14:tracePt t="52777" x="3506788" y="3968750"/>
          <p14:tracePt t="52782" x="3454400" y="3924300"/>
          <p14:tracePt t="52795" x="3409950" y="3887788"/>
          <p14:tracePt t="52798" x="3382963" y="3862388"/>
          <p14:tracePt t="52810" x="3340100" y="3835400"/>
          <p14:tracePt t="52817" x="3295650" y="3800475"/>
          <p14:tracePt t="52834" x="3162300" y="3694113"/>
          <p14:tracePt t="52843" x="3100388" y="3632200"/>
          <p14:tracePt t="52846" x="3021013" y="3579813"/>
          <p14:tracePt t="52857" x="2976563" y="3552825"/>
          <p14:tracePt t="52863" x="2916238" y="3535363"/>
          <p14:tracePt t="52881" x="2854325" y="3517900"/>
          <p14:tracePt t="52884" x="2800350" y="3508375"/>
          <p14:tracePt t="52894" x="2738438" y="3500438"/>
          <p14:tracePt t="52896" x="2703513" y="3500438"/>
          <p14:tracePt t="52901" x="2676525" y="3500438"/>
          <p14:tracePt t="52910" x="2651125" y="3500438"/>
          <p14:tracePt t="52920" x="2606675" y="3500438"/>
          <p14:tracePt t="52926" x="2589213" y="3500438"/>
          <p14:tracePt t="52935" x="2579688" y="3500438"/>
          <p14:tracePt t="52942" x="2570163" y="3500438"/>
          <p14:tracePt t="52951" x="2544763" y="3508375"/>
          <p14:tracePt t="52959" x="2527300" y="3525838"/>
          <p14:tracePt t="52966" x="2517775" y="3543300"/>
          <p14:tracePt t="52976" x="2509838" y="3552825"/>
          <p14:tracePt t="52982" x="2500313" y="3570288"/>
          <p14:tracePt t="52990" x="2490788" y="3587750"/>
          <p14:tracePt t="52998" x="2490788" y="3614738"/>
          <p14:tracePt t="53009" x="2490788" y="3622675"/>
          <p14:tracePt t="53015" x="2490788" y="3632200"/>
          <p14:tracePt t="53034" x="2490788" y="3649663"/>
          <p14:tracePt t="53043" x="2490788" y="3659188"/>
          <p14:tracePt t="53136" x="2490788" y="3667125"/>
          <p14:tracePt t="53159" x="2517775" y="3667125"/>
          <p14:tracePt t="53182" x="2589213" y="3667125"/>
          <p14:tracePt t="53192" x="2693988" y="3667125"/>
          <p14:tracePt t="53198" x="2809875" y="3649663"/>
          <p14:tracePt t="53212" x="2916238" y="3649663"/>
          <p14:tracePt t="53214" x="3057525" y="3649663"/>
          <p14:tracePt t="53226" x="3179763" y="3649663"/>
          <p14:tracePt t="53230" x="3303588" y="3649663"/>
          <p14:tracePt t="53239" x="3419475" y="3649663"/>
          <p14:tracePt t="53246" x="3533775" y="3649663"/>
          <p14:tracePt t="53268" x="3657600" y="3649663"/>
          <p14:tracePt t="53281" x="3709988" y="3649663"/>
          <p14:tracePt t="53282" x="3719513" y="3649663"/>
          <p14:tracePt t="53294" x="3729038" y="3649663"/>
          <p14:tracePt t="53296" x="3746500" y="3659188"/>
          <p14:tracePt t="53310" x="3746500" y="3676650"/>
          <p14:tracePt t="53320" x="3746500" y="3703638"/>
          <p14:tracePt t="53326" x="3729038" y="3746500"/>
          <p14:tracePt t="53337" x="3675063" y="3790950"/>
          <p14:tracePt t="53342" x="3630613" y="3827463"/>
          <p14:tracePt t="53355" x="3586163" y="3862388"/>
          <p14:tracePt t="53359" x="3560763" y="3887788"/>
          <p14:tracePt t="53366" x="3516313" y="3906838"/>
          <p14:tracePt t="53376" x="3454400" y="3932238"/>
          <p14:tracePt t="53381" x="3392488" y="3976688"/>
          <p14:tracePt t="53392" x="3365500" y="3976688"/>
          <p14:tracePt t="53397" x="3295650" y="4011613"/>
          <p14:tracePt t="53409" x="3260725" y="4021138"/>
          <p14:tracePt t="53415" x="3251200" y="4030663"/>
          <p14:tracePt t="53438" x="3216275" y="4048125"/>
          <p14:tracePt t="53450" x="3198813" y="4056063"/>
          <p14:tracePt t="53489" x="3198813" y="4073525"/>
          <p14:tracePt t="53504" x="3241675" y="4100513"/>
          <p14:tracePt t="53511" x="3322638" y="4127500"/>
          <p14:tracePt t="53518" x="3348038" y="4127500"/>
          <p14:tracePt t="53526" x="3409950" y="4152900"/>
          <p14:tracePt t="53549" x="3578225" y="4214813"/>
          <p14:tracePt t="53552" x="3657600" y="4241800"/>
          <p14:tracePt t="53563" x="3709988" y="4268788"/>
          <p14:tracePt t="53566" x="3754438" y="4286250"/>
          <p14:tracePt t="53576" x="3763963" y="4303713"/>
          <p14:tracePt t="53582" x="3771900" y="4313238"/>
          <p14:tracePt t="53590" x="3771900" y="4348163"/>
          <p14:tracePt t="53601" x="3771900" y="4375150"/>
          <p14:tracePt t="53617" x="3754438" y="4462463"/>
          <p14:tracePt t="53626" x="3719513" y="4506913"/>
          <p14:tracePt t="53630" x="3640138" y="4541838"/>
          <p14:tracePt t="53643" x="3560763" y="4586288"/>
          <p14:tracePt t="53646" x="3481388" y="4622800"/>
          <p14:tracePt t="53668" x="3382963" y="4657725"/>
          <p14:tracePt t="53683" x="3303588" y="4665663"/>
          <p14:tracePt t="53684" x="3241675" y="4692650"/>
          <p14:tracePt t="53686" x="3189288" y="4702175"/>
          <p14:tracePt t="53694" x="3144838" y="4719638"/>
          <p14:tracePt t="53706" x="3119438" y="4727575"/>
          <p14:tracePt t="53710" x="3109913" y="4727575"/>
          <p14:tracePt t="54348" x="3100388" y="4727575"/>
          <p14:tracePt t="54366" x="3100388" y="4719638"/>
          <p14:tracePt t="54376" x="3100388" y="4710113"/>
          <p14:tracePt t="54572" x="3109913" y="4684713"/>
          <p14:tracePt t="54589" x="3119438" y="4640263"/>
          <p14:tracePt t="54599" x="3127375" y="4603750"/>
          <p14:tracePt t="54609" x="3144838" y="4551363"/>
          <p14:tracePt t="54611" x="3154363" y="4479925"/>
          <p14:tracePt t="54618" x="3171825" y="4375150"/>
          <p14:tracePt t="54626" x="3198813" y="4259263"/>
          <p14:tracePt t="54634" x="3206750" y="4135438"/>
          <p14:tracePt t="54642" x="3224213" y="4011613"/>
          <p14:tracePt t="54651" x="3251200" y="3887788"/>
          <p14:tracePt t="54658" x="3278188" y="3756025"/>
          <p14:tracePt t="54673" x="3303588" y="3649663"/>
          <p14:tracePt t="54678" x="3322638" y="3552825"/>
          <p14:tracePt t="54682" x="3348038" y="3481388"/>
          <p14:tracePt t="54694" x="3357563" y="3419475"/>
          <p14:tracePt t="54698" x="3357563" y="3402013"/>
          <p14:tracePt t="54710" x="3365500" y="3394075"/>
          <p14:tracePt t="54714" x="3375025" y="3394075"/>
          <p14:tracePt t="54917" x="3375025" y="3402013"/>
          <p14:tracePt t="54936" x="3357563" y="3463925"/>
          <p14:tracePt t="54940" x="3322638" y="3508375"/>
          <p14:tracePt t="54946" x="3295650" y="3570288"/>
          <p14:tracePt t="54956" x="3260725" y="3632200"/>
          <p14:tracePt t="54962" x="3251200" y="3684588"/>
          <p14:tracePt t="54975" x="3251200" y="3746500"/>
          <p14:tracePt t="54978" x="3251200" y="3773488"/>
          <p14:tracePt t="54993" x="3251200" y="3844925"/>
          <p14:tracePt t="55003" x="3251200" y="3862388"/>
          <p14:tracePt t="55010" x="3251200" y="3870325"/>
          <p14:tracePt t="55020" x="3251200" y="3879850"/>
          <p14:tracePt t="55026" x="3251200" y="3897313"/>
          <p14:tracePt t="55034" x="3260725" y="3914775"/>
          <p14:tracePt t="55043" x="3260725" y="3924300"/>
          <p14:tracePt t="55244" x="3268663" y="3924300"/>
          <p14:tracePt t="55262" x="3303588" y="3906838"/>
          <p14:tracePt t="55270" x="3322638" y="3897313"/>
          <p14:tracePt t="55276" x="3340100" y="3879850"/>
          <p14:tracePt t="55282" x="3357563" y="3879850"/>
          <p14:tracePt t="55293" x="3392488" y="3835400"/>
          <p14:tracePt t="55298" x="3419475" y="3827463"/>
          <p14:tracePt t="55309" x="3436938" y="3808413"/>
          <p14:tracePt t="55315" x="3444875" y="3800475"/>
          <p14:tracePt t="55326" x="3471863" y="3790950"/>
          <p14:tracePt t="55331" x="3481388" y="3790950"/>
          <p14:tracePt t="55596" x="3481388" y="3817938"/>
          <p14:tracePt t="55614" x="3525838" y="3914775"/>
          <p14:tracePt t="55626" x="3551238" y="4030663"/>
          <p14:tracePt t="55643" x="3560763" y="4110038"/>
          <p14:tracePt t="55660" x="3560763" y="4197350"/>
          <p14:tracePt t="55663" x="3560763" y="4241800"/>
          <p14:tracePt t="55667" x="3560763" y="4276725"/>
          <p14:tracePt t="55677" x="3560763" y="4313238"/>
          <p14:tracePt t="55686" x="3560763" y="4330700"/>
          <p14:tracePt t="55692" x="3560763" y="4365625"/>
          <p14:tracePt t="55698" x="3560763" y="4383088"/>
          <p14:tracePt t="55709" x="3560763" y="4392613"/>
          <p14:tracePt t="55715" x="3560763" y="4400550"/>
          <p14:tracePt t="55727" x="3560763" y="4419600"/>
          <p14:tracePt t="55741" x="3560763" y="4427538"/>
          <p14:tracePt t="55758" x="3560763" y="4437063"/>
          <p14:tracePt t="55802" x="3551238" y="4445000"/>
          <p14:tracePt t="55817" x="3551238" y="4454525"/>
          <p14:tracePt t="55826" x="3551238" y="4462463"/>
          <p14:tracePt t="56427" x="3551238" y="4471988"/>
          <p14:tracePt t="56491" x="3543300" y="4471988"/>
          <p14:tracePt t="56507" x="3533775" y="447992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9BDB-D287-45BD-AE4A-B8A04FD29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6</a:t>
            </a:r>
            <a:endParaRPr lang="en-ID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EE2534-2F0B-4713-8A48-EBE6D8A9BB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6098" y="2143190"/>
                <a:ext cx="10547549" cy="4023360"/>
              </a:xfrm>
            </p:spPr>
            <p:txBody>
              <a:bodyPr>
                <a:noAutofit/>
              </a:bodyPr>
              <a:lstStyle/>
              <a:p>
                <a:pPr marL="252000" indent="-252000">
                  <a:buFont typeface="Wingdings" panose="05000000000000000000" pitchFamily="2" charset="2"/>
                  <a:buChar char="§"/>
                </a:pPr>
                <a:r>
                  <a:rPr lang="en-US" sz="2200" dirty="0"/>
                  <a:t>Menghitung fungsi </a:t>
                </a:r>
                <a:r>
                  <a:rPr lang="en-US" sz="2200" dirty="0" err="1"/>
                  <a:t>kepekatan</a:t>
                </a:r>
                <a:r>
                  <a:rPr lang="en-US" sz="2200" dirty="0"/>
                  <a:t> </a:t>
                </a:r>
                <a:r>
                  <a:rPr lang="en-US" sz="2200" dirty="0" err="1"/>
                  <a:t>peluang</a:t>
                </a:r>
                <a:r>
                  <a:rPr lang="en-US" sz="2200" dirty="0"/>
                  <a:t> </a:t>
                </a:r>
                <a:r>
                  <a:rPr lang="en-US" sz="2200" dirty="0" err="1"/>
                  <a:t>dari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=0.3</m:t>
                    </m:r>
                  </m:oMath>
                </a14:m>
                <a:r>
                  <a:rPr lang="en-ID" sz="2200" dirty="0"/>
                  <a:t> </a:t>
                </a:r>
                <a:r>
                  <a:rPr lang="en-ID" sz="2200" dirty="0" err="1"/>
                  <a:t>dari</a:t>
                </a:r>
                <a:r>
                  <a:rPr lang="en-ID" sz="2200" dirty="0"/>
                  <a:t> </a:t>
                </a:r>
                <a:r>
                  <a:rPr lang="en-ID" sz="2200" dirty="0" err="1"/>
                  <a:t>derajat</a:t>
                </a:r>
                <a:r>
                  <a:rPr lang="en-ID" sz="2200" dirty="0"/>
                  <a:t> </a:t>
                </a:r>
                <a:r>
                  <a:rPr lang="en-ID" sz="2200" dirty="0" err="1"/>
                  <a:t>bebas</a:t>
                </a:r>
                <a:r>
                  <a:rPr lang="en-ID" sz="2200" dirty="0"/>
                  <a:t> </a:t>
                </a:r>
                <a:r>
                  <a:rPr lang="en-ID" sz="2200" dirty="0" err="1"/>
                  <a:t>pertama</a:t>
                </a:r>
                <a:r>
                  <a:rPr lang="en-ID" sz="2200" dirty="0"/>
                  <a:t> = 3, </a:t>
                </a:r>
              </a:p>
              <a:p>
                <a:pPr marL="0" indent="0">
                  <a:buNone/>
                </a:pPr>
                <a:r>
                  <a:rPr lang="en-ID" sz="2200" dirty="0"/>
                  <a:t>    dan </a:t>
                </a:r>
                <a:r>
                  <a:rPr lang="en-ID" sz="2200" dirty="0" err="1"/>
                  <a:t>derajat</a:t>
                </a:r>
                <a:r>
                  <a:rPr lang="en-ID" sz="2200" dirty="0"/>
                  <a:t> </a:t>
                </a:r>
                <a:r>
                  <a:rPr lang="en-ID" sz="2200" dirty="0" err="1"/>
                  <a:t>bebas</a:t>
                </a:r>
                <a:r>
                  <a:rPr lang="en-ID" sz="2200" dirty="0"/>
                  <a:t> </a:t>
                </a:r>
                <a:r>
                  <a:rPr lang="en-ID" sz="2200" dirty="0" err="1"/>
                  <a:t>kedua</a:t>
                </a:r>
                <a:r>
                  <a:rPr lang="en-ID" sz="2200" dirty="0"/>
                  <a:t> = 5</a:t>
                </a:r>
              </a:p>
              <a:p>
                <a:pPr marL="0" indent="0">
                  <a:buNone/>
                </a:pPr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r>
                  <a:rPr lang="en-ID" sz="2200" dirty="0"/>
                  <a:t>Menghitung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11,10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4.3</m:t>
                        </m:r>
                      </m:e>
                    </m:d>
                  </m:oMath>
                </a14:m>
                <a:r>
                  <a:rPr lang="en-ID" sz="2200" dirty="0"/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11,10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&gt;4.3</m:t>
                        </m:r>
                      </m:e>
                    </m:d>
                  </m:oMath>
                </a14:m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r>
                  <a:rPr lang="en-ID" sz="2200" dirty="0" err="1"/>
                  <a:t>Menentukan</a:t>
                </a:r>
                <a:r>
                  <a:rPr lang="en-ID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3,5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</m:sub>
                    </m:sSub>
                  </m:oMath>
                </a14:m>
                <a:r>
                  <a:rPr lang="en-ID" sz="2200" dirty="0"/>
                  <a:t> di mana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3,5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3,5</m:t>
                            </m:r>
                            <m:d>
                              <m:dPr>
                                <m:ctrlPr>
                                  <a:rPr lang="en-US" sz="2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0.05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EE2534-2F0B-4713-8A48-EBE6D8A9BB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098" y="2143190"/>
                <a:ext cx="10547549" cy="4023360"/>
              </a:xfrm>
              <a:blipFill>
                <a:blip r:embed="rId3"/>
                <a:stretch>
                  <a:fillRect l="-1502" t="-181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F23F7DA-7992-4A60-B969-ECB7C58BC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574" y="2573075"/>
            <a:ext cx="3514394" cy="541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D4F053-BC6E-4620-A380-0ACAA1065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4574" y="3429000"/>
            <a:ext cx="4321328" cy="972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4A2BD-1DD7-4C53-A55E-E2A6B03F4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179" y="5029287"/>
            <a:ext cx="4420792" cy="11372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4145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889"/>
    </mc:Choice>
    <mc:Fallback>
      <p:transition spd="slow" advTm="122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26" x="3533775" y="4489450"/>
          <p14:tracePt t="3201" x="3533775" y="4471988"/>
          <p14:tracePt t="3222" x="3533775" y="4462463"/>
          <p14:tracePt t="3224" x="3533775" y="4437063"/>
          <p14:tracePt t="3233" x="3533775" y="4419600"/>
          <p14:tracePt t="3240" x="3533775" y="4392613"/>
          <p14:tracePt t="3249" x="3533775" y="4348163"/>
          <p14:tracePt t="3259" x="3533775" y="4321175"/>
          <p14:tracePt t="3264" x="3543300" y="4295775"/>
          <p14:tracePt t="3276" x="3543300" y="4251325"/>
          <p14:tracePt t="3280" x="3543300" y="4224338"/>
          <p14:tracePt t="3292" x="3543300" y="4152900"/>
          <p14:tracePt t="3296" x="3543300" y="4117975"/>
          <p14:tracePt t="3308" x="3543300" y="4073525"/>
          <p14:tracePt t="3312" x="3543300" y="4011613"/>
          <p14:tracePt t="3321" x="3543300" y="3959225"/>
          <p14:tracePt t="3328" x="3543300" y="3924300"/>
          <p14:tracePt t="3336" x="3525838" y="3862388"/>
          <p14:tracePt t="3344" x="3506788" y="3783013"/>
          <p14:tracePt t="3351" x="3463925" y="3684588"/>
          <p14:tracePt t="3359" x="3409950" y="3587750"/>
          <p14:tracePt t="3368" x="3365500" y="3508375"/>
          <p14:tracePt t="3377" x="3330575" y="3419475"/>
          <p14:tracePt t="3385" x="3286125" y="3340100"/>
          <p14:tracePt t="3392" x="3251200" y="3278188"/>
          <p14:tracePt t="3401" x="3224213" y="3216275"/>
          <p14:tracePt t="3409" x="3206750" y="3173413"/>
          <p14:tracePt t="3419" x="3189288" y="3154363"/>
          <p14:tracePt t="3426" x="3171825" y="3136900"/>
          <p14:tracePt t="3433" x="3162300" y="3119438"/>
          <p14:tracePt t="3442" x="3136900" y="3084513"/>
          <p14:tracePt t="3449" x="3127375" y="3084513"/>
          <p14:tracePt t="3456" x="3127375" y="3074988"/>
          <p14:tracePt t="3477" x="3109913" y="3067050"/>
          <p14:tracePt t="3479" x="3100388" y="3067050"/>
          <p14:tracePt t="3755" x="3100388" y="3040063"/>
          <p14:tracePt t="3765" x="3100388" y="3030538"/>
          <p14:tracePt t="3772" x="3119438" y="3013075"/>
          <p14:tracePt t="3778" x="3144838" y="2995613"/>
          <p14:tracePt t="3786" x="3154363" y="2987675"/>
          <p14:tracePt t="3794" x="3179763" y="2978150"/>
          <p14:tracePt t="3801" x="3198813" y="2960688"/>
          <p14:tracePt t="3808" x="3206750" y="2951163"/>
          <p14:tracePt t="3823" x="3224213" y="2933700"/>
          <p14:tracePt t="3825" x="3233738" y="2925763"/>
          <p14:tracePt t="3833" x="3260725" y="2908300"/>
          <p14:tracePt t="3841" x="3278188" y="2898775"/>
          <p14:tracePt t="3848" x="3286125" y="2889250"/>
          <p14:tracePt t="3858" x="3295650" y="2871788"/>
          <p14:tracePt t="3864" x="3303588" y="2871788"/>
          <p14:tracePt t="3874" x="3330575" y="2854325"/>
          <p14:tracePt t="3880" x="3340100" y="2854325"/>
          <p14:tracePt t="3891" x="3348038" y="2846388"/>
          <p14:tracePt t="3897" x="3365500" y="2836863"/>
          <p14:tracePt t="3909" x="3375025" y="2827338"/>
          <p14:tracePt t="3912" x="3402013" y="2819400"/>
          <p14:tracePt t="3921" x="3409950" y="2819400"/>
          <p14:tracePt t="3929" x="3409950" y="2809875"/>
          <p14:tracePt t="3944" x="3427413" y="2801938"/>
          <p14:tracePt t="3952" x="3436938" y="2801938"/>
          <p14:tracePt t="4530" x="3444875" y="2801938"/>
          <p14:tracePt t="4546" x="3454400" y="2792413"/>
          <p14:tracePt t="4552" x="3463925" y="2792413"/>
          <p14:tracePt t="4578" x="3481388" y="2784475"/>
          <p14:tracePt t="4584" x="3498850" y="2774950"/>
          <p14:tracePt t="4601" x="3506788" y="2774950"/>
          <p14:tracePt t="4609" x="3516313" y="2765425"/>
          <p14:tracePt t="4618" x="3525838" y="2765425"/>
          <p14:tracePt t="4626" x="3551238" y="2757488"/>
          <p14:tracePt t="4632" x="3560763" y="2757488"/>
          <p14:tracePt t="4642" x="3568700" y="2740025"/>
          <p14:tracePt t="4648" x="3578225" y="2740025"/>
          <p14:tracePt t="4658" x="3586163" y="2740025"/>
          <p14:tracePt t="4664" x="3595688" y="2730500"/>
          <p14:tracePt t="4675" x="3605213" y="2730500"/>
          <p14:tracePt t="4680" x="3613150" y="2730500"/>
          <p14:tracePt t="4688" x="3630613" y="2722563"/>
          <p14:tracePt t="4696" x="3640138" y="2713038"/>
          <p14:tracePt t="4709" x="3657600" y="2713038"/>
          <p14:tracePt t="4712" x="3675063" y="2705100"/>
          <p14:tracePt t="4724" x="3702050" y="2695575"/>
          <p14:tracePt t="4728" x="3709988" y="2695575"/>
          <p14:tracePt t="4737" x="3719513" y="2686050"/>
          <p14:tracePt t="4744" x="3729038" y="2686050"/>
          <p14:tracePt t="4751" x="3746500" y="2678113"/>
          <p14:tracePt t="4760" x="3754438" y="2668588"/>
          <p14:tracePt t="4768" x="3771900" y="2660650"/>
          <p14:tracePt t="4776" x="3789363" y="2660650"/>
          <p14:tracePt t="4790" x="3816350" y="2651125"/>
          <p14:tracePt t="4793" x="3851275" y="2643188"/>
          <p14:tracePt t="4801" x="3860800" y="2633663"/>
          <p14:tracePt t="4818" x="3870325" y="2633663"/>
          <p14:tracePt t="4826" x="3878263" y="2624138"/>
          <p14:tracePt t="4834" x="3895725" y="2616200"/>
          <p14:tracePt t="4842" x="3905250" y="2606675"/>
          <p14:tracePt t="4848" x="3922713" y="2606675"/>
          <p14:tracePt t="4858" x="3932238" y="2589213"/>
          <p14:tracePt t="4864" x="3949700" y="2581275"/>
          <p14:tracePt t="4872" x="3967163" y="2571750"/>
          <p14:tracePt t="4880" x="3975100" y="2562225"/>
          <p14:tracePt t="4896" x="4002088" y="2554288"/>
          <p14:tracePt t="4908" x="4011613" y="2544763"/>
          <p14:tracePt t="4912" x="4019550" y="2536825"/>
          <p14:tracePt t="4920" x="4046538" y="2519363"/>
          <p14:tracePt t="4944" x="4064000" y="2509838"/>
          <p14:tracePt t="4952" x="4073525" y="2500313"/>
          <p14:tracePt t="4961" x="4090988" y="2492375"/>
          <p14:tracePt t="4968" x="4098925" y="2482850"/>
          <p14:tracePt t="4976" x="4108450" y="2474913"/>
          <p14:tracePt t="4985" x="4116388" y="2474913"/>
          <p14:tracePt t="4992" x="4125913" y="2465388"/>
          <p14:tracePt t="5001" x="4160838" y="2438400"/>
          <p14:tracePt t="5009" x="4170363" y="2438400"/>
          <p14:tracePt t="5017" x="4178300" y="2430463"/>
          <p14:tracePt t="5024" x="4187825" y="2430463"/>
          <p14:tracePt t="5034" x="4195763" y="2430463"/>
          <p14:tracePt t="5042" x="4205288" y="2420938"/>
          <p14:tracePt t="5058" x="4214813" y="2413000"/>
          <p14:tracePt t="5951" x="4222750" y="2403475"/>
          <p14:tracePt t="6013" x="4232275" y="2395538"/>
          <p14:tracePt t="6110" x="4232275" y="2386013"/>
          <p14:tracePt t="6238" x="4240213" y="2386013"/>
          <p14:tracePt t="7583" x="4249738" y="2378075"/>
          <p14:tracePt t="7598" x="4257675" y="2368550"/>
          <p14:tracePt t="7604" x="4294188" y="2359025"/>
          <p14:tracePt t="7612" x="4311650" y="2351088"/>
          <p14:tracePt t="7625" x="4319588" y="2351088"/>
          <p14:tracePt t="7628" x="4346575" y="2341563"/>
          <p14:tracePt t="7636" x="4373563" y="2341563"/>
          <p14:tracePt t="7644" x="4425950" y="2341563"/>
          <p14:tracePt t="7652" x="4452938" y="2341563"/>
          <p14:tracePt t="7660" x="4505325" y="2341563"/>
          <p14:tracePt t="7668" x="4584700" y="2324100"/>
          <p14:tracePt t="7676" x="4656138" y="2324100"/>
          <p14:tracePt t="7684" x="4725988" y="2316163"/>
          <p14:tracePt t="7692" x="4824413" y="2306638"/>
          <p14:tracePt t="7700" x="4876800" y="2306638"/>
          <p14:tracePt t="7708" x="4929188" y="2306638"/>
          <p14:tracePt t="7717" x="4948238" y="2306638"/>
          <p14:tracePt t="7725" x="4983163" y="2306638"/>
          <p14:tracePt t="7733" x="4991100" y="2306638"/>
          <p14:tracePt t="7740" x="5008563" y="2306638"/>
          <p14:tracePt t="7750" x="5018088" y="2306638"/>
          <p14:tracePt t="7775" x="5027613" y="2306638"/>
          <p14:tracePt t="7788" x="5035550" y="2306638"/>
          <p14:tracePt t="7807" x="5053013" y="2306638"/>
          <p14:tracePt t="7812" x="5089525" y="2324100"/>
          <p14:tracePt t="7824" x="5114925" y="2324100"/>
          <p14:tracePt t="7828" x="5159375" y="2341563"/>
          <p14:tracePt t="7840" x="5176838" y="2351088"/>
          <p14:tracePt t="7844" x="5203825" y="2368550"/>
          <p14:tracePt t="7852" x="5230813" y="2386013"/>
          <p14:tracePt t="7861" x="5265738" y="2395538"/>
          <p14:tracePt t="7870" x="5292725" y="2413000"/>
          <p14:tracePt t="7877" x="5310188" y="2413000"/>
          <p14:tracePt t="7884" x="5327650" y="2420938"/>
          <p14:tracePt t="7892" x="5345113" y="2438400"/>
          <p14:tracePt t="7905" x="5362575" y="2438400"/>
          <p14:tracePt t="7909" x="5380038" y="2457450"/>
          <p14:tracePt t="7917" x="5397500" y="2457450"/>
          <p14:tracePt t="7924" x="5407025" y="2465388"/>
          <p14:tracePt t="7933" x="5434013" y="2474913"/>
          <p14:tracePt t="7941" x="5441950" y="2474913"/>
          <p14:tracePt t="7950" x="5459413" y="2482850"/>
          <p14:tracePt t="7984" x="5468938" y="2482850"/>
          <p14:tracePt t="8000" x="5476875" y="2482850"/>
          <p14:tracePt t="8017" x="5486400" y="2482850"/>
          <p14:tracePt t="8024" x="5495925" y="2482850"/>
          <p14:tracePt t="8038" x="5503863" y="2482850"/>
          <p14:tracePt t="8040" x="5521325" y="2482850"/>
          <p14:tracePt t="8056" x="5530850" y="2482850"/>
          <p14:tracePt t="8084" x="5538788" y="2482850"/>
          <p14:tracePt t="8088" x="5548313" y="2482850"/>
          <p14:tracePt t="8097" x="5565775" y="2482850"/>
          <p14:tracePt t="8103" x="5583238" y="2482850"/>
          <p14:tracePt t="8112" x="5600700" y="2465388"/>
          <p14:tracePt t="8124" x="5610225" y="2457450"/>
          <p14:tracePt t="8128" x="5618163" y="2447925"/>
          <p14:tracePt t="8150" x="5637213" y="2430463"/>
          <p14:tracePt t="8160" x="5645150" y="2430463"/>
          <p14:tracePt t="8242" x="5662613" y="2430463"/>
          <p14:tracePt t="8249" x="5672138" y="2430463"/>
          <p14:tracePt t="8256" x="5680075" y="2430463"/>
          <p14:tracePt t="8374" x="5689600" y="2430463"/>
          <p14:tracePt t="8401" x="5689600" y="2420938"/>
          <p14:tracePt t="8417" x="5699125" y="2420938"/>
          <p14:tracePt t="8546" x="5707063" y="2420938"/>
          <p14:tracePt t="8658" x="5734050" y="2420938"/>
          <p14:tracePt t="8672" x="5741988" y="2420938"/>
          <p14:tracePt t="8690" x="5751513" y="2420938"/>
          <p14:tracePt t="8696" x="5761038" y="2420938"/>
          <p14:tracePt t="8708" x="5768975" y="2420938"/>
          <p14:tracePt t="8712" x="5795963" y="2430463"/>
          <p14:tracePt t="8724" x="5795963" y="2438400"/>
          <p14:tracePt t="8728" x="5803900" y="2438400"/>
          <p14:tracePt t="8740" x="5821363" y="2457450"/>
          <p14:tracePt t="8744" x="5840413" y="2465388"/>
          <p14:tracePt t="8753" x="5857875" y="2474913"/>
          <p14:tracePt t="8761" x="5883275" y="2474913"/>
          <p14:tracePt t="8768" x="5902325" y="2482850"/>
          <p14:tracePt t="8776" x="5927725" y="2492375"/>
          <p14:tracePt t="8783" x="5954713" y="2492375"/>
          <p14:tracePt t="8792" x="5964238" y="2500313"/>
          <p14:tracePt t="8800" x="5972175" y="2500313"/>
          <p14:tracePt t="8808" x="5989638" y="2500313"/>
          <p14:tracePt t="8816" x="5999163" y="2500313"/>
          <p14:tracePt t="8824" x="6007100" y="2500313"/>
          <p14:tracePt t="8834" x="6024563" y="2500313"/>
          <p14:tracePt t="8841" x="6034088" y="2500313"/>
          <p14:tracePt t="8850" x="6043613" y="2500313"/>
          <p14:tracePt t="8880" x="6051550" y="2500313"/>
          <p14:tracePt t="8891" x="6061075" y="2500313"/>
          <p14:tracePt t="8896" x="6069013" y="2500313"/>
          <p14:tracePt t="8913" x="6078538" y="2500313"/>
          <p14:tracePt t="9778" x="6086475" y="2500313"/>
          <p14:tracePt t="9793" x="6096000" y="2500313"/>
          <p14:tracePt t="9824" x="6105525" y="2492375"/>
          <p14:tracePt t="9889" x="6113463" y="2492375"/>
          <p14:tracePt t="9904" x="6122988" y="2492375"/>
          <p14:tracePt t="9913" x="6130925" y="2492375"/>
          <p14:tracePt t="9925" x="6140450" y="2492375"/>
          <p14:tracePt t="9927" x="6167438" y="2492375"/>
          <p14:tracePt t="9940" x="6192838" y="2492375"/>
          <p14:tracePt t="9944" x="6202363" y="2492375"/>
          <p14:tracePt t="9961" x="6219825" y="2492375"/>
          <p14:tracePt t="9969" x="6237288" y="2482850"/>
          <p14:tracePt t="9977" x="6246813" y="2482850"/>
          <p14:tracePt t="9985" x="6264275" y="2482850"/>
          <p14:tracePt t="9992" x="6272213" y="2482850"/>
          <p14:tracePt t="10016" x="6281738" y="2482850"/>
          <p14:tracePt t="10033" x="6289675" y="2465388"/>
          <p14:tracePt t="10041" x="6308725" y="2465388"/>
          <p14:tracePt t="10066" x="6326188" y="2465388"/>
          <p14:tracePt t="10074" x="6334125" y="2465388"/>
          <p14:tracePt t="10080" x="6343650" y="2465388"/>
          <p14:tracePt t="10088" x="6361113" y="2465388"/>
          <p14:tracePt t="10099" x="6370638" y="2465388"/>
          <p14:tracePt t="10105" x="6378575" y="2465388"/>
          <p14:tracePt t="10117" x="6396038" y="2465388"/>
          <p14:tracePt t="10121" x="6413500" y="2465388"/>
          <p14:tracePt t="10129" x="6467475" y="2465388"/>
          <p14:tracePt t="10149" x="6529388" y="2465388"/>
          <p14:tracePt t="10152" x="6554788" y="2465388"/>
          <p14:tracePt t="10160" x="6581775" y="2465388"/>
          <p14:tracePt t="10168" x="6626225" y="2465388"/>
          <p14:tracePt t="10177" x="6653213" y="2465388"/>
          <p14:tracePt t="10186" x="6678613" y="2465388"/>
          <p14:tracePt t="10192" x="6705600" y="2465388"/>
          <p14:tracePt t="10200" x="6732588" y="2465388"/>
          <p14:tracePt t="10208" x="6750050" y="2465388"/>
          <p14:tracePt t="10215" x="6784975" y="2465388"/>
          <p14:tracePt t="10224" x="6811963" y="2465388"/>
          <p14:tracePt t="10233" x="6846888" y="2465388"/>
          <p14:tracePt t="10240" x="6873875" y="2465388"/>
          <p14:tracePt t="10250" x="6908800" y="2465388"/>
          <p14:tracePt t="10258" x="6961188" y="2465388"/>
          <p14:tracePt t="10266" x="6988175" y="2465388"/>
          <p14:tracePt t="10274" x="7015163" y="2465388"/>
          <p14:tracePt t="10282" x="7040563" y="2465388"/>
          <p14:tracePt t="10290" x="7085013" y="2447925"/>
          <p14:tracePt t="10297" x="7138988" y="2447925"/>
          <p14:tracePt t="10306" x="7164388" y="2447925"/>
          <p14:tracePt t="10313" x="7183438" y="2447925"/>
          <p14:tracePt t="10323" x="7226300" y="2447925"/>
          <p14:tracePt t="10328" x="7253288" y="2447925"/>
          <p14:tracePt t="10340" x="7288213" y="2447925"/>
          <p14:tracePt t="10344" x="7342188" y="2447925"/>
          <p14:tracePt t="10356" x="7359650" y="2438400"/>
          <p14:tracePt t="10360" x="7404100" y="2430463"/>
          <p14:tracePt t="10368" x="7439025" y="2430463"/>
          <p14:tracePt t="10376" x="7456488" y="2430463"/>
          <p14:tracePt t="10383" x="7508875" y="2420938"/>
          <p14:tracePt t="10392" x="7527925" y="2420938"/>
          <p14:tracePt t="10399" x="7570788" y="2403475"/>
          <p14:tracePt t="10408" x="7624763" y="2403475"/>
          <p14:tracePt t="10416" x="7669213" y="2386013"/>
          <p14:tracePt t="10423" x="7731125" y="2378075"/>
          <p14:tracePt t="10432" x="7766050" y="2368550"/>
          <p14:tracePt t="10440" x="7845425" y="2341563"/>
          <p14:tracePt t="10449" x="7889875" y="2324100"/>
          <p14:tracePt t="10457" x="7915275" y="2316163"/>
          <p14:tracePt t="10466" x="7959725" y="2279650"/>
          <p14:tracePt t="10474" x="8004175" y="2254250"/>
          <p14:tracePt t="10482" x="8048625" y="2235200"/>
          <p14:tracePt t="10490" x="8075613" y="2200275"/>
          <p14:tracePt t="10496" x="8083550" y="2200275"/>
          <p14:tracePt t="10504" x="8110538" y="2173288"/>
          <p14:tracePt t="10512" x="8128000" y="2165350"/>
          <p14:tracePt t="10522" x="8162925" y="2138363"/>
          <p14:tracePt t="10528" x="8172450" y="2120900"/>
          <p14:tracePt t="10540" x="8199438" y="2103438"/>
          <p14:tracePt t="10545" x="8216900" y="2103438"/>
          <p14:tracePt t="10556" x="8234363" y="2085975"/>
          <p14:tracePt t="10560" x="8251825" y="2076450"/>
          <p14:tracePt t="10570" x="8278813" y="2068513"/>
          <p14:tracePt t="10576" x="8321675" y="2041525"/>
          <p14:tracePt t="10586" x="8340725" y="2032000"/>
          <p14:tracePt t="10593" x="8383588" y="2032000"/>
          <p14:tracePt t="10600" x="8410575" y="2024063"/>
          <p14:tracePt t="10608" x="8482013" y="2024063"/>
          <p14:tracePt t="10615" x="8507413" y="2024063"/>
          <p14:tracePt t="10624" x="8543925" y="2024063"/>
          <p14:tracePt t="10632" x="8613775" y="2024063"/>
          <p14:tracePt t="10640" x="8685213" y="2024063"/>
          <p14:tracePt t="10650" x="8772525" y="2024063"/>
          <p14:tracePt t="10657" x="8878888" y="2024063"/>
          <p14:tracePt t="10666" x="8985250" y="2032000"/>
          <p14:tracePt t="10673" x="9099550" y="2058988"/>
          <p14:tracePt t="10682" x="9205913" y="2085975"/>
          <p14:tracePt t="10692" x="9320213" y="2138363"/>
          <p14:tracePt t="10699" x="9436100" y="2182813"/>
          <p14:tracePt t="10708" x="9523413" y="2227263"/>
          <p14:tracePt t="10716" x="9621838" y="2254250"/>
          <p14:tracePt t="10723" x="9726613" y="2262188"/>
          <p14:tracePt t="10733" x="9805988" y="2289175"/>
          <p14:tracePt t="10740" x="9859963" y="2297113"/>
          <p14:tracePt t="10750" x="9904413" y="2316163"/>
          <p14:tracePt t="10758" x="9929813" y="2324100"/>
          <p14:tracePt t="10765" x="9939338" y="2324100"/>
          <p14:tracePt t="10772" x="9956800" y="2341563"/>
          <p14:tracePt t="10783" x="9966325" y="2341563"/>
          <p14:tracePt t="10869" x="9966325" y="2351088"/>
          <p14:tracePt t="10877" x="9966325" y="2359025"/>
          <p14:tracePt t="10883" x="9966325" y="2368550"/>
          <p14:tracePt t="10900" x="9966325" y="2386013"/>
          <p14:tracePt t="10908" x="9966325" y="2395538"/>
          <p14:tracePt t="10915" x="9966325" y="2403475"/>
          <p14:tracePt t="10924" x="9966325" y="2413000"/>
          <p14:tracePt t="10932" x="9966325" y="2430463"/>
          <p14:tracePt t="10940" x="9966325" y="2438400"/>
          <p14:tracePt t="10949" x="9966325" y="2457450"/>
          <p14:tracePt t="10956" x="9966325" y="2465388"/>
          <p14:tracePt t="10982" x="9966325" y="2482850"/>
          <p14:tracePt t="10990" x="9966325" y="2492375"/>
          <p14:tracePt t="11566" x="9974263" y="2500313"/>
          <p14:tracePt t="11583" x="9983788" y="2500313"/>
          <p14:tracePt t="11597" x="9991725" y="2500313"/>
          <p14:tracePt t="11607" x="10001250" y="2500313"/>
          <p14:tracePt t="11612" x="10009188" y="2492375"/>
          <p14:tracePt t="11622" x="10018713" y="2492375"/>
          <p14:tracePt t="11644" x="10028238" y="2492375"/>
          <p14:tracePt t="13907" x="10036175" y="2492375"/>
          <p14:tracePt t="13929" x="10028238" y="2492375"/>
          <p14:tracePt t="13937" x="10001250" y="2492375"/>
          <p14:tracePt t="13945" x="9974263" y="2500313"/>
          <p14:tracePt t="14017" x="9966325" y="2509838"/>
          <p14:tracePt t="14025" x="9956800" y="2519363"/>
          <p14:tracePt t="14031" x="9929813" y="2527300"/>
          <p14:tracePt t="14040" x="9904413" y="2544763"/>
          <p14:tracePt t="14048" x="9867900" y="2554288"/>
          <p14:tracePt t="14056" x="9815513" y="2581275"/>
          <p14:tracePt t="14064" x="9771063" y="2589213"/>
          <p14:tracePt t="14072" x="9726613" y="2606675"/>
          <p14:tracePt t="14081" x="9682163" y="2643188"/>
          <p14:tracePt t="14089" x="9656763" y="2643188"/>
          <p14:tracePt t="14098" x="9612313" y="2651125"/>
          <p14:tracePt t="14106" x="9577388" y="2668588"/>
          <p14:tracePt t="14112" x="9515475" y="2686050"/>
          <p14:tracePt t="14122" x="9453563" y="2713038"/>
          <p14:tracePt t="14128" x="9418638" y="2722563"/>
          <p14:tracePt t="14147" x="9312275" y="2747963"/>
          <p14:tracePt t="14157" x="9275763" y="2757488"/>
          <p14:tracePt t="14160" x="9250363" y="2765425"/>
          <p14:tracePt t="14173" x="9232900" y="2765425"/>
          <p14:tracePt t="14176" x="9215438" y="2774950"/>
          <p14:tracePt t="14189" x="9196388" y="2774950"/>
          <p14:tracePt t="14192" x="9188450" y="2774950"/>
          <p14:tracePt t="14209" x="9161463" y="2774950"/>
          <p14:tracePt t="14217" x="9153525" y="2774950"/>
          <p14:tracePt t="14272" x="9144000" y="2774950"/>
          <p14:tracePt t="14281" x="9126538" y="2774950"/>
          <p14:tracePt t="14289" x="9099550" y="2774950"/>
          <p14:tracePt t="14298" x="9064625" y="2774950"/>
          <p14:tracePt t="14306" x="9020175" y="2774950"/>
          <p14:tracePt t="14314" x="8967788" y="2774950"/>
          <p14:tracePt t="14322" x="8913813" y="2774950"/>
          <p14:tracePt t="14328" x="8878888" y="2774950"/>
          <p14:tracePt t="14338" x="8843963" y="2774950"/>
          <p14:tracePt t="14344" x="8816975" y="2774950"/>
          <p14:tracePt t="14356" x="8764588" y="2774950"/>
          <p14:tracePt t="14360" x="8710613" y="2774950"/>
          <p14:tracePt t="14372" x="8658225" y="2774950"/>
          <p14:tracePt t="14376" x="8605838" y="2774950"/>
          <p14:tracePt t="14388" x="8543925" y="2774950"/>
          <p14:tracePt t="14392" x="8489950" y="2784475"/>
          <p14:tracePt t="14401" x="8428038" y="2801938"/>
          <p14:tracePt t="14409" x="8393113" y="2809875"/>
          <p14:tracePt t="14416" x="8366125" y="2809875"/>
          <p14:tracePt t="14424" x="8321675" y="2819400"/>
          <p14:tracePt t="14433" x="8304213" y="2827338"/>
          <p14:tracePt t="14441" x="8278813" y="2827338"/>
          <p14:tracePt t="14447" x="8259763" y="2836863"/>
          <p14:tracePt t="14456" x="8251825" y="2836863"/>
          <p14:tracePt t="14470" x="8242300" y="2846388"/>
          <p14:tracePt t="14472" x="8234363" y="2846388"/>
          <p14:tracePt t="14481" x="8224838" y="2854325"/>
          <p14:tracePt t="14498" x="8207375" y="2854325"/>
          <p14:tracePt t="14512" x="8199438" y="2863850"/>
          <p14:tracePt t="14528" x="8172450" y="2871788"/>
          <p14:tracePt t="14538" x="8162925" y="2871788"/>
          <p14:tracePt t="14755" x="8154988" y="2871788"/>
          <p14:tracePt t="14768" x="8137525" y="2871788"/>
          <p14:tracePt t="14776" x="8128000" y="2871788"/>
          <p14:tracePt t="14788" x="8118475" y="2881313"/>
          <p14:tracePt t="14792" x="8110538" y="2889250"/>
          <p14:tracePt t="14800" x="8093075" y="2898775"/>
          <p14:tracePt t="14808" x="8083550" y="2898775"/>
          <p14:tracePt t="14815" x="8075613" y="2898775"/>
          <p14:tracePt t="14824" x="8066088" y="2908300"/>
          <p14:tracePt t="14832" x="8056563" y="2908300"/>
          <p14:tracePt t="15270" x="8048625" y="2908300"/>
          <p14:tracePt t="15278" x="8031163" y="2908300"/>
          <p14:tracePt t="15284" x="8013700" y="2916238"/>
          <p14:tracePt t="15293" x="8004175" y="2916238"/>
          <p14:tracePt t="15300" x="7996238" y="2916238"/>
          <p14:tracePt t="15316" x="7986713" y="2925763"/>
          <p14:tracePt t="15479" x="7977188" y="2925763"/>
          <p14:tracePt t="15606" x="7977188" y="2916238"/>
          <p14:tracePt t="15622" x="7986713" y="2916238"/>
          <p14:tracePt t="15629" x="7996238" y="2916238"/>
          <p14:tracePt t="15637" x="8004175" y="2908300"/>
          <p14:tracePt t="15672" x="8031163" y="2889250"/>
          <p14:tracePt t="15676" x="8039100" y="2881313"/>
          <p14:tracePt t="16391" x="8048625" y="2881313"/>
          <p14:tracePt t="16415" x="8066088" y="2881313"/>
          <p14:tracePt t="16425" x="8110538" y="2881313"/>
          <p14:tracePt t="16428" x="8145463" y="2889250"/>
          <p14:tracePt t="16437" x="8189913" y="2898775"/>
          <p14:tracePt t="16444" x="8224838" y="2898775"/>
          <p14:tracePt t="16455" x="8269288" y="2898775"/>
          <p14:tracePt t="16461" x="8304213" y="2898775"/>
          <p14:tracePt t="16471" x="8348663" y="2898775"/>
          <p14:tracePt t="16476" x="8375650" y="2898775"/>
          <p14:tracePt t="16488" x="8393113" y="2898775"/>
          <p14:tracePt t="16492" x="8410575" y="2898775"/>
          <p14:tracePt t="16505" x="8428038" y="2898775"/>
          <p14:tracePt t="16507" x="8437563" y="2898775"/>
          <p14:tracePt t="16516" x="8445500" y="2898775"/>
          <p14:tracePt t="16524" x="8455025" y="2898775"/>
          <p14:tracePt t="16532" x="8462963" y="2898775"/>
          <p14:tracePt t="16541" x="8482013" y="2898775"/>
          <p14:tracePt t="16547" x="8489950" y="2898775"/>
          <p14:tracePt t="16556" x="8499475" y="2898775"/>
          <p14:tracePt t="16564" x="8524875" y="2898775"/>
          <p14:tracePt t="16581" x="8534400" y="2898775"/>
          <p14:tracePt t="16597" x="8551863" y="2889250"/>
          <p14:tracePt t="16604" x="8561388" y="2889250"/>
          <p14:tracePt t="16614" x="8578850" y="2889250"/>
          <p14:tracePt t="16622" x="8586788" y="2881313"/>
          <p14:tracePt t="16636" x="8605838" y="2871788"/>
          <p14:tracePt t="16647" x="8613775" y="2863850"/>
          <p14:tracePt t="16661" x="8648700" y="2854325"/>
          <p14:tracePt t="16672" x="8658225" y="2854325"/>
          <p14:tracePt t="16676" x="8666163" y="2854325"/>
          <p14:tracePt t="16693" x="8675688" y="2846388"/>
          <p14:tracePt t="16704" x="8685213" y="2846388"/>
          <p14:tracePt t="16708" x="8693150" y="2836863"/>
          <p14:tracePt t="16724" x="8702675" y="2827338"/>
          <p14:tracePt t="16732" x="8710613" y="2827338"/>
          <p14:tracePt t="16740" x="8720138" y="2809875"/>
          <p14:tracePt t="16748" x="8720138" y="2801938"/>
          <p14:tracePt t="16756" x="8728075" y="2784475"/>
          <p14:tracePt t="16764" x="8737600" y="2774950"/>
          <p14:tracePt t="16772" x="8737600" y="2757488"/>
          <p14:tracePt t="16788" x="8747125" y="2740025"/>
          <p14:tracePt t="16797" x="8747125" y="2730500"/>
          <p14:tracePt t="16804" x="8747125" y="2722563"/>
          <p14:tracePt t="16814" x="8755063" y="2705100"/>
          <p14:tracePt t="16822" x="8755063" y="2686050"/>
          <p14:tracePt t="16830" x="8755063" y="2678113"/>
          <p14:tracePt t="16844" x="8755063" y="2651125"/>
          <p14:tracePt t="16854" x="8755063" y="2643188"/>
          <p14:tracePt t="16871" x="8755063" y="2624138"/>
          <p14:tracePt t="16876" x="8755063" y="2616200"/>
          <p14:tracePt t="16887" x="8755063" y="2598738"/>
          <p14:tracePt t="16892" x="8755063" y="2589213"/>
          <p14:tracePt t="16909" x="8737600" y="2581275"/>
          <p14:tracePt t="16916" x="8720138" y="2581275"/>
          <p14:tracePt t="16924" x="8675688" y="2554288"/>
          <p14:tracePt t="16931" x="8640763" y="2554288"/>
          <p14:tracePt t="16941" x="8613775" y="2544763"/>
          <p14:tracePt t="16950" x="8569325" y="2544763"/>
          <p14:tracePt t="16957" x="8534400" y="2536825"/>
          <p14:tracePt t="16964" x="8472488" y="2527300"/>
          <p14:tracePt t="16972" x="8445500" y="2527300"/>
          <p14:tracePt t="16980" x="8428038" y="2527300"/>
          <p14:tracePt t="16988" x="8410575" y="2527300"/>
          <p14:tracePt t="16997" x="8383588" y="2527300"/>
          <p14:tracePt t="17005" x="8366125" y="2527300"/>
          <p14:tracePt t="17015" x="8358188" y="2527300"/>
          <p14:tracePt t="17022" x="8340725" y="2527300"/>
          <p14:tracePt t="17030" x="8313738" y="2527300"/>
          <p14:tracePt t="17036" x="8304213" y="2527300"/>
          <p14:tracePt t="17044" x="8296275" y="2527300"/>
          <p14:tracePt t="17061" x="8286750" y="2527300"/>
          <p14:tracePt t="17068" x="8278813" y="2527300"/>
          <p14:tracePt t="17077" x="8259763" y="2544763"/>
          <p14:tracePt t="17087" x="8251825" y="2544763"/>
          <p14:tracePt t="17094" x="8242300" y="2554288"/>
          <p14:tracePt t="17102" x="8234363" y="2562225"/>
          <p14:tracePt t="17113" x="8224838" y="2571750"/>
          <p14:tracePt t="17124" x="8216900" y="2581275"/>
          <p14:tracePt t="17132" x="8216900" y="2589213"/>
          <p14:tracePt t="17148" x="8216900" y="2606675"/>
          <p14:tracePt t="17156" x="8216900" y="2624138"/>
          <p14:tracePt t="17164" x="8216900" y="2633663"/>
          <p14:tracePt t="17172" x="8216900" y="2643188"/>
          <p14:tracePt t="17188" x="8216900" y="2660650"/>
          <p14:tracePt t="17197" x="8216900" y="2668588"/>
          <p14:tracePt t="17204" x="8216900" y="2678113"/>
          <p14:tracePt t="17213" x="8216900" y="2686050"/>
          <p14:tracePt t="17220" x="8216900" y="2705100"/>
          <p14:tracePt t="17230" x="8216900" y="2713038"/>
          <p14:tracePt t="17237" x="8216900" y="2722563"/>
          <p14:tracePt t="17244" x="8216900" y="2747963"/>
          <p14:tracePt t="17252" x="8216900" y="2765425"/>
          <p14:tracePt t="17261" x="8216900" y="2774950"/>
          <p14:tracePt t="17271" x="8224838" y="2792413"/>
          <p14:tracePt t="17276" x="8242300" y="2801938"/>
          <p14:tracePt t="17284" x="8269288" y="2809875"/>
          <p14:tracePt t="17296" x="8286750" y="2819400"/>
          <p14:tracePt t="17300" x="8304213" y="2819400"/>
          <p14:tracePt t="17308" x="8340725" y="2819400"/>
          <p14:tracePt t="17316" x="8375650" y="2819400"/>
          <p14:tracePt t="17324" x="8410575" y="2827338"/>
          <p14:tracePt t="17335" x="8437563" y="2827338"/>
          <p14:tracePt t="17343" x="8489950" y="2827338"/>
          <p14:tracePt t="17349" x="8507413" y="2827338"/>
          <p14:tracePt t="17356" x="8534400" y="2827338"/>
          <p14:tracePt t="17364" x="8569325" y="2827338"/>
          <p14:tracePt t="17372" x="8596313" y="2827338"/>
          <p14:tracePt t="17380" x="8613775" y="2827338"/>
          <p14:tracePt t="17388" x="8631238" y="2827338"/>
          <p14:tracePt t="17396" x="8658225" y="2827338"/>
          <p14:tracePt t="17404" x="8685213" y="2827338"/>
          <p14:tracePt t="17413" x="8710613" y="2827338"/>
          <p14:tracePt t="17420" x="8720138" y="2827338"/>
          <p14:tracePt t="17430" x="8728075" y="2819400"/>
          <p14:tracePt t="17438" x="8737600" y="2801938"/>
          <p14:tracePt t="17444" x="8747125" y="2792413"/>
          <p14:tracePt t="17461" x="8764588" y="2774950"/>
          <p14:tracePt t="17470" x="8772525" y="2765425"/>
          <p14:tracePt t="17477" x="8782050" y="2757488"/>
          <p14:tracePt t="17487" x="8782050" y="2747963"/>
          <p14:tracePt t="17492" x="8782050" y="2730500"/>
          <p14:tracePt t="17503" x="8782050" y="2705100"/>
          <p14:tracePt t="17508" x="8782050" y="2695575"/>
          <p14:tracePt t="17520" x="8782050" y="2678113"/>
          <p14:tracePt t="17524" x="8789988" y="2633663"/>
          <p14:tracePt t="17537" x="8789988" y="2606675"/>
          <p14:tracePt t="17540" x="8789988" y="2598738"/>
          <p14:tracePt t="17553" x="8789988" y="2589213"/>
          <p14:tracePt t="17556" x="8789988" y="2581275"/>
          <p14:tracePt t="17572" x="8789988" y="2562225"/>
          <p14:tracePt t="17580" x="8782050" y="2554288"/>
          <p14:tracePt t="17588" x="8755063" y="2544763"/>
          <p14:tracePt t="17597" x="8728075" y="2536825"/>
          <p14:tracePt t="17604" x="8685213" y="2527300"/>
          <p14:tracePt t="17619" x="8613775" y="2527300"/>
          <p14:tracePt t="17621" x="8569325" y="2527300"/>
          <p14:tracePt t="17629" x="8524875" y="2527300"/>
          <p14:tracePt t="17636" x="8462963" y="2527300"/>
          <p14:tracePt t="17647" x="8410575" y="2527300"/>
          <p14:tracePt t="17653" x="8358188" y="2527300"/>
          <p14:tracePt t="17663" x="8331200" y="2527300"/>
          <p14:tracePt t="17667" x="8278813" y="2527300"/>
          <p14:tracePt t="17676" x="8216900" y="2536825"/>
          <p14:tracePt t="17687" x="8154988" y="2562225"/>
          <p14:tracePt t="17691" x="8101013" y="2589213"/>
          <p14:tracePt t="17700" x="8056563" y="2606675"/>
          <p14:tracePt t="17712" x="8039100" y="2616200"/>
          <p14:tracePt t="17716" x="8013700" y="2651125"/>
          <p14:tracePt t="17724" x="7977188" y="2660650"/>
          <p14:tracePt t="17737" x="7969250" y="2668588"/>
          <p14:tracePt t="17752" x="7959725" y="2668588"/>
          <p14:tracePt t="17767" x="7951788" y="2678113"/>
          <p14:tracePt t="17772" x="7942263" y="2678113"/>
          <p14:tracePt t="17779" x="7915275" y="2678113"/>
          <p14:tracePt t="17787" x="7862888" y="2678113"/>
          <p14:tracePt t="17802" x="7810500" y="2678113"/>
          <p14:tracePt t="17804" x="7739063" y="2678113"/>
          <p14:tracePt t="17813" x="7712075" y="2678113"/>
          <p14:tracePt t="17820" x="7642225" y="2668588"/>
          <p14:tracePt t="17830" x="7518400" y="2633663"/>
          <p14:tracePt t="17838" x="7386638" y="2598738"/>
          <p14:tracePt t="17849" x="7243763" y="2554288"/>
          <p14:tracePt t="17853" x="7112000" y="2509838"/>
          <p14:tracePt t="17864" x="6988175" y="2447925"/>
          <p14:tracePt t="17869" x="6873875" y="2413000"/>
          <p14:tracePt t="17876" x="6757988" y="2368550"/>
          <p14:tracePt t="17885" x="6670675" y="2341563"/>
          <p14:tracePt t="17896" x="6591300" y="2316163"/>
          <p14:tracePt t="17900" x="6546850" y="2297113"/>
          <p14:tracePt t="17910" x="6537325" y="2297113"/>
          <p14:tracePt t="17918" x="6529388" y="2297113"/>
          <p14:tracePt t="18002" x="6529388" y="2306638"/>
          <p14:tracePt t="18010" x="6546850" y="2324100"/>
          <p14:tracePt t="18015" x="6554788" y="2333625"/>
          <p14:tracePt t="18024" x="6564313" y="2341563"/>
          <p14:tracePt t="18106" x="6581775" y="2341563"/>
          <p14:tracePt t="18116" x="6591300" y="2341563"/>
          <p14:tracePt t="18121" x="6591300" y="2324100"/>
          <p14:tracePt t="18135" x="6591300" y="2316163"/>
          <p14:tracePt t="18136" x="6591300" y="2306638"/>
          <p14:tracePt t="18150" x="6591300" y="2271713"/>
          <p14:tracePt t="18152" x="6591300" y="2262188"/>
          <p14:tracePt t="18162" x="6564313" y="2235200"/>
          <p14:tracePt t="18169" x="6537325" y="2227263"/>
          <p14:tracePt t="18179" x="6475413" y="2209800"/>
          <p14:tracePt t="18184" x="6440488" y="2200275"/>
          <p14:tracePt t="18192" x="6378575" y="2182813"/>
          <p14:tracePt t="18200" x="6326188" y="2173288"/>
          <p14:tracePt t="18211" x="6289675" y="2173288"/>
          <p14:tracePt t="18216" x="6254750" y="2173288"/>
          <p14:tracePt t="18224" x="6184900" y="2173288"/>
          <p14:tracePt t="18236" x="6130925" y="2173288"/>
          <p14:tracePt t="18241" x="6078538" y="2173288"/>
          <p14:tracePt t="18248" x="6034088" y="2173288"/>
          <p14:tracePt t="18256" x="5999163" y="2173288"/>
          <p14:tracePt t="18266" x="5972175" y="2173288"/>
          <p14:tracePt t="18272" x="5945188" y="2173288"/>
          <p14:tracePt t="18280" x="5937250" y="2173288"/>
          <p14:tracePt t="18288" x="5910263" y="2200275"/>
          <p14:tracePt t="18296" x="5910263" y="2235200"/>
          <p14:tracePt t="18304" x="5883275" y="2271713"/>
          <p14:tracePt t="18313" x="5883275" y="2306638"/>
          <p14:tracePt t="18320" x="5883275" y="2333625"/>
          <p14:tracePt t="18330" x="5883275" y="2351088"/>
          <p14:tracePt t="18338" x="5883275" y="2395538"/>
          <p14:tracePt t="18345" x="5883275" y="2413000"/>
          <p14:tracePt t="18354" x="5883275" y="2420938"/>
          <p14:tracePt t="18370" x="5883275" y="2430463"/>
          <p14:tracePt t="18379" x="5883275" y="2447925"/>
          <p14:tracePt t="18385" x="5892800" y="2447925"/>
          <p14:tracePt t="18395" x="5919788" y="2447925"/>
          <p14:tracePt t="18400" x="5937250" y="2447925"/>
          <p14:tracePt t="18410" x="5981700" y="2447925"/>
          <p14:tracePt t="18417" x="6016625" y="2447925"/>
          <p14:tracePt t="18429" x="6034088" y="2447925"/>
          <p14:tracePt t="18434" x="6086475" y="2447925"/>
          <p14:tracePt t="18440" x="6122988" y="2447925"/>
          <p14:tracePt t="18453" x="6157913" y="2447925"/>
          <p14:tracePt t="18456" x="6184900" y="2438400"/>
          <p14:tracePt t="18469" x="6210300" y="2413000"/>
          <p14:tracePt t="18473" x="6227763" y="2403475"/>
          <p14:tracePt t="18480" x="6254750" y="2368550"/>
          <p14:tracePt t="18489" x="6264275" y="2351088"/>
          <p14:tracePt t="18496" x="6281738" y="2333625"/>
          <p14:tracePt t="18504" x="6281738" y="2324100"/>
          <p14:tracePt t="18519" x="6281738" y="2297113"/>
          <p14:tracePt t="18520" x="6281738" y="2289175"/>
          <p14:tracePt t="18530" x="6281738" y="2279650"/>
          <p14:tracePt t="18536" x="6281738" y="2271713"/>
          <p14:tracePt t="18553" x="6281738" y="2254250"/>
          <p14:tracePt t="18563" x="6281738" y="2235200"/>
          <p14:tracePt t="18567" x="6254750" y="2227263"/>
          <p14:tracePt t="18576" x="6210300" y="2227263"/>
          <p14:tracePt t="18586" x="6157913" y="2227263"/>
          <p14:tracePt t="18592" x="6130925" y="2227263"/>
          <p14:tracePt t="18604" x="6105525" y="2227263"/>
          <p14:tracePt t="18608" x="6069013" y="2227263"/>
          <p14:tracePt t="18620" x="6043613" y="2235200"/>
          <p14:tracePt t="18624" x="6016625" y="2254250"/>
          <p14:tracePt t="18637" x="5981700" y="2279650"/>
          <p14:tracePt t="18640" x="5964238" y="2297113"/>
          <p14:tracePt t="18648" x="5954713" y="2306638"/>
          <p14:tracePt t="18657" x="5937250" y="2324100"/>
          <p14:tracePt t="18663" x="5937250" y="2341563"/>
          <p14:tracePt t="18672" x="5937250" y="2351088"/>
          <p14:tracePt t="18680" x="5937250" y="2378075"/>
          <p14:tracePt t="18688" x="5937250" y="2386013"/>
          <p14:tracePt t="18696" x="5937250" y="2395538"/>
          <p14:tracePt t="18704" x="5937250" y="2403475"/>
          <p14:tracePt t="18713" x="5937250" y="2413000"/>
          <p14:tracePt t="18720" x="5964238" y="2413000"/>
          <p14:tracePt t="18730" x="5989638" y="2420938"/>
          <p14:tracePt t="18737" x="6043613" y="2420938"/>
          <p14:tracePt t="18744" x="6105525" y="2420938"/>
          <p14:tracePt t="18755" x="6140450" y="2420938"/>
          <p14:tracePt t="18761" x="6192838" y="2420938"/>
          <p14:tracePt t="18770" x="6246813" y="2420938"/>
          <p14:tracePt t="18777" x="6308725" y="2403475"/>
          <p14:tracePt t="18787" x="6343650" y="2368550"/>
          <p14:tracePt t="18792" x="6378575" y="2359025"/>
          <p14:tracePt t="18804" x="6413500" y="2333625"/>
          <p14:tracePt t="18807" x="6430963" y="2316163"/>
          <p14:tracePt t="18816" x="6440488" y="2297113"/>
          <p14:tracePt t="18824" x="6440488" y="2289175"/>
          <p14:tracePt t="18836" x="6440488" y="2262188"/>
          <p14:tracePt t="18840" x="6440488" y="2244725"/>
          <p14:tracePt t="18848" x="6440488" y="2217738"/>
          <p14:tracePt t="18857" x="6440488" y="2182813"/>
          <p14:tracePt t="18863" x="6423025" y="2173288"/>
          <p14:tracePt t="18872" x="6361113" y="2155825"/>
          <p14:tracePt t="18879" x="6326188" y="2155825"/>
          <p14:tracePt t="18888" x="6281738" y="2147888"/>
          <p14:tracePt t="18896" x="6254750" y="2147888"/>
          <p14:tracePt t="18904" x="6219825" y="2147888"/>
          <p14:tracePt t="18913" x="6175375" y="2147888"/>
          <p14:tracePt t="18921" x="6130925" y="2155825"/>
          <p14:tracePt t="18929" x="6086475" y="2217738"/>
          <p14:tracePt t="18937" x="6016625" y="2271713"/>
          <p14:tracePt t="18952" x="5999163" y="2297113"/>
          <p14:tracePt t="18953" x="5989638" y="2333625"/>
          <p14:tracePt t="18963" x="5989638" y="2368550"/>
          <p14:tracePt t="18968" x="5989638" y="2413000"/>
          <p14:tracePt t="18976" x="5989638" y="2438400"/>
          <p14:tracePt t="18986" x="5989638" y="2465388"/>
          <p14:tracePt t="18992" x="5989638" y="2474913"/>
          <p14:tracePt t="19003" x="6007100" y="2500313"/>
          <p14:tracePt t="19008" x="6024563" y="2509838"/>
          <p14:tracePt t="19020" x="6043613" y="2519363"/>
          <p14:tracePt t="19024" x="6061075" y="2519363"/>
          <p14:tracePt t="19037" x="6086475" y="2519363"/>
          <p14:tracePt t="19040" x="6105525" y="2519363"/>
          <p14:tracePt t="19048" x="6113463" y="2519363"/>
          <p14:tracePt t="19064" x="6122988" y="2519363"/>
          <p14:tracePt t="19071" x="6130925" y="2519363"/>
          <p14:tracePt t="19080" x="6140450" y="2519363"/>
          <p14:tracePt t="19104" x="6140450" y="2509838"/>
          <p14:tracePt t="19113" x="6140450" y="2500313"/>
          <p14:tracePt t="19121" x="6140450" y="2492375"/>
          <p14:tracePt t="19130" x="6140450" y="2482850"/>
          <p14:tracePt t="19137" x="6140450" y="2474913"/>
          <p14:tracePt t="19564" x="6148388" y="2465388"/>
          <p14:tracePt t="19570" x="6157913" y="2465388"/>
          <p14:tracePt t="19577" x="6184900" y="2474913"/>
          <p14:tracePt t="19589" x="6202363" y="2482850"/>
          <p14:tracePt t="19592" x="6264275" y="2519363"/>
          <p14:tracePt t="19604" x="6343650" y="2589213"/>
          <p14:tracePt t="19608" x="6405563" y="2651125"/>
          <p14:tracePt t="19620" x="6457950" y="2686050"/>
          <p14:tracePt t="19625" x="6537325" y="2757488"/>
          <p14:tracePt t="19637" x="6653213" y="2836863"/>
          <p14:tracePt t="19640" x="6767513" y="2943225"/>
          <p14:tracePt t="19648" x="6899275" y="3030538"/>
          <p14:tracePt t="19657" x="7032625" y="3119438"/>
          <p14:tracePt t="19664" x="7164388" y="3216275"/>
          <p14:tracePt t="19672" x="7288213" y="3305175"/>
          <p14:tracePt t="19680" x="7404100" y="3394075"/>
          <p14:tracePt t="19688" x="7518400" y="3463925"/>
          <p14:tracePt t="19696" x="7632700" y="3535363"/>
          <p14:tracePt t="19704" x="7731125" y="3587750"/>
          <p14:tracePt t="19713" x="7810500" y="3614738"/>
          <p14:tracePt t="19720" x="7853363" y="3641725"/>
          <p14:tracePt t="19729" x="7907338" y="3659188"/>
          <p14:tracePt t="19739" x="7934325" y="3667125"/>
          <p14:tracePt t="19754" x="7942263" y="3667125"/>
          <p14:tracePt t="19789" x="7951788" y="3684588"/>
          <p14:tracePt t="19792" x="7951788" y="3694113"/>
          <p14:tracePt t="19804" x="7969250" y="3694113"/>
          <p14:tracePt t="19808" x="7986713" y="3694113"/>
          <p14:tracePt t="19816" x="8056563" y="3694113"/>
          <p14:tracePt t="19824" x="8118475" y="3667125"/>
          <p14:tracePt t="19836" x="8189913" y="3622675"/>
          <p14:tracePt t="19840" x="8224838" y="3614738"/>
          <p14:tracePt t="19848" x="8278813" y="3597275"/>
          <p14:tracePt t="19858" x="8340725" y="3570288"/>
          <p14:tracePt t="19865" x="8402638" y="3535363"/>
          <p14:tracePt t="19875" x="8482013" y="3490913"/>
          <p14:tracePt t="19881" x="8551863" y="3455988"/>
          <p14:tracePt t="19888" x="8631238" y="3419475"/>
          <p14:tracePt t="19895" x="8693150" y="3394075"/>
          <p14:tracePt t="19904" x="8755063" y="3367088"/>
          <p14:tracePt t="19918" x="8799513" y="3349625"/>
          <p14:tracePt t="19921" x="8816975" y="3349625"/>
          <p14:tracePt t="19963" x="8826500" y="3332163"/>
          <p14:tracePt t="19970" x="8826500" y="3322638"/>
          <p14:tracePt t="19995" x="8843963" y="3305175"/>
          <p14:tracePt t="20004" x="8851900" y="3295650"/>
          <p14:tracePt t="20011" x="8861425" y="3278188"/>
          <p14:tracePt t="20016" x="8869363" y="3270250"/>
          <p14:tracePt t="20023" x="8878888" y="3252788"/>
          <p14:tracePt t="20036" x="8888413" y="3235325"/>
          <p14:tracePt t="20042" x="8896350" y="3216275"/>
          <p14:tracePt t="20050" x="8923338" y="3181350"/>
          <p14:tracePt t="20061" x="8931275" y="3146425"/>
          <p14:tracePt t="20065" x="8950325" y="3092450"/>
          <p14:tracePt t="20072" x="8975725" y="3030538"/>
          <p14:tracePt t="20083" x="9002713" y="2987675"/>
          <p14:tracePt t="20093" x="9002713" y="2916238"/>
          <p14:tracePt t="20096" x="9020175" y="2871788"/>
          <p14:tracePt t="20104" x="9029700" y="2827338"/>
          <p14:tracePt t="20113" x="9029700" y="2801938"/>
          <p14:tracePt t="20121" x="9055100" y="2757488"/>
          <p14:tracePt t="20137" x="9064625" y="2740025"/>
          <p14:tracePt t="20146" x="9064625" y="2730500"/>
          <p14:tracePt t="20155" x="9064625" y="2722563"/>
          <p14:tracePt t="20160" x="9064625" y="2713038"/>
          <p14:tracePt t="20264" x="9064625" y="2705100"/>
          <p14:tracePt t="20313" x="9055100" y="2705100"/>
          <p14:tracePt t="20345" x="9047163" y="2705100"/>
          <p14:tracePt t="20353" x="9037638" y="2705100"/>
          <p14:tracePt t="20377" x="9020175" y="2705100"/>
          <p14:tracePt t="20387" x="9012238" y="2705100"/>
          <p14:tracePt t="20570" x="9002713" y="2713038"/>
          <p14:tracePt t="20581" x="8985250" y="2730500"/>
          <p14:tracePt t="20586" x="8967788" y="2747963"/>
          <p14:tracePt t="20593" x="8958263" y="2765425"/>
          <p14:tracePt t="20605" x="8950325" y="2801938"/>
          <p14:tracePt t="20608" x="8931275" y="2819400"/>
          <p14:tracePt t="20619" x="8923338" y="2846388"/>
          <p14:tracePt t="20624" x="8905875" y="2863850"/>
          <p14:tracePt t="20632" x="8888413" y="2881313"/>
          <p14:tracePt t="20640" x="8878888" y="2889250"/>
          <p14:tracePt t="21622" x="8888413" y="2881313"/>
          <p14:tracePt t="21629" x="8888413" y="2871788"/>
          <p14:tracePt t="21655" x="8931275" y="2854325"/>
          <p14:tracePt t="21662" x="8931275" y="2846388"/>
          <p14:tracePt t="21670" x="8940800" y="2836863"/>
          <p14:tracePt t="21676" x="8958263" y="2827338"/>
          <p14:tracePt t="21686" x="8967788" y="2819400"/>
          <p14:tracePt t="21692" x="8975725" y="2809875"/>
          <p14:tracePt t="21700" x="9002713" y="2784475"/>
          <p14:tracePt t="21708" x="9012238" y="2784475"/>
          <p14:tracePt t="21718" x="9020175" y="2774950"/>
          <p14:tracePt t="21724" x="9037638" y="2757488"/>
          <p14:tracePt t="21735" x="9047163" y="2740025"/>
          <p14:tracePt t="21740" x="9064625" y="2705100"/>
          <p14:tracePt t="21752" x="9072563" y="2705100"/>
          <p14:tracePt t="21757" x="9091613" y="2686050"/>
          <p14:tracePt t="21764" x="9091613" y="2678113"/>
          <p14:tracePt t="21772" x="9091613" y="2651125"/>
          <p14:tracePt t="21780" x="9109075" y="2624138"/>
          <p14:tracePt t="21788" x="9109075" y="2616200"/>
          <p14:tracePt t="21795" x="9117013" y="2606675"/>
          <p14:tracePt t="21804" x="9134475" y="2589213"/>
          <p14:tracePt t="21812" x="9134475" y="2581275"/>
          <p14:tracePt t="21820" x="9134475" y="2571750"/>
          <p14:tracePt t="21828" x="9144000" y="2562225"/>
          <p14:tracePt t="21837" x="9153525" y="2554288"/>
          <p14:tracePt t="21845" x="9153525" y="2544763"/>
          <p14:tracePt t="21862" x="9161463" y="2536825"/>
          <p14:tracePt t="21870" x="9161463" y="2527300"/>
          <p14:tracePt t="21957" x="9170988" y="2509838"/>
          <p14:tracePt t="21965" x="9170988" y="2500313"/>
          <p14:tracePt t="22069" x="9178925" y="2500313"/>
          <p14:tracePt t="22084" x="9178925" y="2509838"/>
          <p14:tracePt t="22102" x="9188450" y="2536825"/>
          <p14:tracePt t="22109" x="9205913" y="2589213"/>
          <p14:tracePt t="22119" x="9205913" y="2633663"/>
          <p14:tracePt t="22124" x="9215438" y="2668588"/>
          <p14:tracePt t="22132" x="9240838" y="2747963"/>
          <p14:tracePt t="22144" x="9240838" y="2784475"/>
          <p14:tracePt t="22148" x="9250363" y="2854325"/>
          <p14:tracePt t="22156" x="9258300" y="2898775"/>
          <p14:tracePt t="22164" x="9258300" y="2951163"/>
          <p14:tracePt t="22172" x="9267825" y="2978150"/>
          <p14:tracePt t="22182" x="9267825" y="3005138"/>
          <p14:tracePt t="22188" x="9267825" y="3040063"/>
          <p14:tracePt t="22196" x="9275763" y="3057525"/>
          <p14:tracePt t="22204" x="9275763" y="3074988"/>
          <p14:tracePt t="22212" x="9275763" y="3084513"/>
          <p14:tracePt t="22220" x="9275763" y="3092450"/>
          <p14:tracePt t="23086" x="9294813" y="3101975"/>
          <p14:tracePt t="23093" x="9302750" y="3101975"/>
          <p14:tracePt t="23386" x="9312275" y="3101975"/>
          <p14:tracePt t="23402" x="9329738" y="3101975"/>
          <p14:tracePt t="23409" x="9337675" y="3101975"/>
          <p14:tracePt t="23420" x="9347200" y="3101975"/>
          <p14:tracePt t="23424" x="9364663" y="3101975"/>
          <p14:tracePt t="23436" x="9409113" y="3101975"/>
          <p14:tracePt t="23440" x="9436100" y="3101975"/>
          <p14:tracePt t="23452" x="9478963" y="3101975"/>
          <p14:tracePt t="23457" x="9515475" y="3092450"/>
          <p14:tracePt t="23469" x="9559925" y="3092450"/>
          <p14:tracePt t="23471" x="9594850" y="3074988"/>
          <p14:tracePt t="23480" x="9639300" y="3057525"/>
          <p14:tracePt t="23489" x="9701213" y="3040063"/>
          <p14:tracePt t="23496" x="9718675" y="3022600"/>
          <p14:tracePt t="23504" x="9744075" y="3005138"/>
          <p14:tracePt t="23512" x="9780588" y="2987675"/>
          <p14:tracePt t="23521" x="9805988" y="2978150"/>
          <p14:tracePt t="23527" x="9850438" y="2960688"/>
          <p14:tracePt t="23536" x="9867900" y="2951163"/>
          <p14:tracePt t="23545" x="9885363" y="2933700"/>
          <p14:tracePt t="23553" x="9894888" y="2925763"/>
          <p14:tracePt t="23561" x="9904413" y="2916238"/>
          <p14:tracePt t="23568" x="9904413" y="2908300"/>
          <p14:tracePt t="23583" x="9912350" y="2898775"/>
          <p14:tracePt t="23584" x="9921875" y="2889250"/>
          <p14:tracePt t="23609" x="9921875" y="2881313"/>
          <p14:tracePt t="23619" x="9929813" y="2871788"/>
          <p14:tracePt t="23624" x="9929813" y="2863850"/>
          <p14:tracePt t="23637" x="9939338" y="2854325"/>
          <p14:tracePt t="23640" x="9956800" y="2846388"/>
          <p14:tracePt t="23652" x="9966325" y="2846388"/>
          <p14:tracePt t="23657" x="9974263" y="2836863"/>
          <p14:tracePt t="23672" x="9974263" y="2827338"/>
          <p14:tracePt t="23688" x="9983788" y="2819400"/>
          <p14:tracePt t="23705" x="10001250" y="2809875"/>
          <p14:tracePt t="23717" x="10009188" y="2809875"/>
          <p14:tracePt t="23721" x="10018713" y="2809875"/>
          <p14:tracePt t="23729" x="10036175" y="2809875"/>
          <p14:tracePt t="23736" x="10053638" y="2809875"/>
          <p14:tracePt t="23745" x="10088563" y="2809875"/>
          <p14:tracePt t="23753" x="10133013" y="2809875"/>
          <p14:tracePt t="23761" x="10169525" y="2809875"/>
          <p14:tracePt t="23768" x="10221913" y="2809875"/>
          <p14:tracePt t="23778" x="10274300" y="2809875"/>
          <p14:tracePt t="23786" x="10328275" y="2809875"/>
          <p14:tracePt t="23792" x="10390188" y="2809875"/>
          <p14:tracePt t="23802" x="10425113" y="2809875"/>
          <p14:tracePt t="23809" x="10477500" y="2809875"/>
          <p14:tracePt t="23815" x="10531475" y="2809875"/>
          <p14:tracePt t="23824" x="10575925" y="2809875"/>
          <p14:tracePt t="23836" x="10601325" y="2809875"/>
          <p14:tracePt t="23840" x="10628313" y="2801938"/>
          <p14:tracePt t="23852" x="10672763" y="2792413"/>
          <p14:tracePt t="23858" x="10680700" y="2784475"/>
          <p14:tracePt t="23865" x="10680700" y="2774950"/>
          <p14:tracePt t="23875" x="10698163" y="2765425"/>
          <p14:tracePt t="23881" x="10707688" y="2757488"/>
          <p14:tracePt t="23895" x="10717213" y="2730500"/>
          <p14:tracePt t="23905" x="10717213" y="2722563"/>
          <p14:tracePt t="23911" x="10717213" y="2705100"/>
          <p14:tracePt t="23920" x="10717213" y="2695575"/>
          <p14:tracePt t="23927" x="10717213" y="2686050"/>
          <p14:tracePt t="23952" x="10707688" y="2660650"/>
          <p14:tracePt t="23962" x="10698163" y="2651125"/>
          <p14:tracePt t="23969" x="10690225" y="2643188"/>
          <p14:tracePt t="23978" x="10655300" y="2633663"/>
          <p14:tracePt t="23986" x="10618788" y="2624138"/>
          <p14:tracePt t="23992" x="10583863" y="2606675"/>
          <p14:tracePt t="24002" x="10548938" y="2598738"/>
          <p14:tracePt t="24008" x="10504488" y="2598738"/>
          <p14:tracePt t="24016" x="10442575" y="2589213"/>
          <p14:tracePt t="24025" x="10380663" y="2589213"/>
          <p14:tracePt t="24035" x="10310813" y="2581275"/>
          <p14:tracePt t="24040" x="10239375" y="2581275"/>
          <p14:tracePt t="24052" x="10169525" y="2581275"/>
          <p14:tracePt t="24056" x="10107613" y="2581275"/>
          <p14:tracePt t="24068" x="10036175" y="2581275"/>
          <p14:tracePt t="24072" x="9983788" y="2581275"/>
          <p14:tracePt t="24081" x="9947275" y="2581275"/>
          <p14:tracePt t="24088" x="9894888" y="2581275"/>
          <p14:tracePt t="24096" x="9850438" y="2581275"/>
          <p14:tracePt t="24104" x="9815513" y="2581275"/>
          <p14:tracePt t="24112" x="9780588" y="2581275"/>
          <p14:tracePt t="24120" x="9753600" y="2581275"/>
          <p14:tracePt t="24127" x="9718675" y="2581275"/>
          <p14:tracePt t="24137" x="9701213" y="2581275"/>
          <p14:tracePt t="24145" x="9682163" y="2581275"/>
          <p14:tracePt t="24152" x="9664700" y="2581275"/>
          <p14:tracePt t="24161" x="9647238" y="2581275"/>
          <p14:tracePt t="24170" x="9621838" y="2581275"/>
          <p14:tracePt t="24177" x="9602788" y="2581275"/>
          <p14:tracePt t="24184" x="9585325" y="2581275"/>
          <p14:tracePt t="24195" x="9567863" y="2581275"/>
          <p14:tracePt t="24201" x="9559925" y="2581275"/>
          <p14:tracePt t="24210" x="9550400" y="2581275"/>
          <p14:tracePt t="24216" x="9540875" y="2589213"/>
          <p14:tracePt t="24225" x="9532938" y="2589213"/>
          <p14:tracePt t="24235" x="9515475" y="2598738"/>
          <p14:tracePt t="24240" x="9505950" y="2598738"/>
          <p14:tracePt t="24252" x="9488488" y="2616200"/>
          <p14:tracePt t="24256" x="9478963" y="2624138"/>
          <p14:tracePt t="24268" x="9471025" y="2633663"/>
          <p14:tracePt t="24281" x="9461500" y="2643188"/>
          <p14:tracePt t="24296" x="9453563" y="2651125"/>
          <p14:tracePt t="24312" x="9453563" y="2660650"/>
          <p14:tracePt t="24320" x="9453563" y="2668588"/>
          <p14:tracePt t="24348" x="9453563" y="2678113"/>
          <p14:tracePt t="24354" x="9453563" y="2695575"/>
          <p14:tracePt t="24377" x="9453563" y="2705100"/>
          <p14:tracePt t="24384" x="9453563" y="2713038"/>
          <p14:tracePt t="24395" x="9461500" y="2730500"/>
          <p14:tracePt t="24401" x="9471025" y="2740025"/>
          <p14:tracePt t="24411" x="9478963" y="2740025"/>
          <p14:tracePt t="24416" x="9498013" y="2740025"/>
          <p14:tracePt t="24426" x="9523413" y="2740025"/>
          <p14:tracePt t="24433" x="9550400" y="2747963"/>
          <p14:tracePt t="24444" x="9602788" y="2765425"/>
          <p14:tracePt t="24448" x="9664700" y="2765425"/>
          <p14:tracePt t="24456" x="9691688" y="2774950"/>
          <p14:tracePt t="24464" x="9744075" y="2774950"/>
          <p14:tracePt t="24476" x="9815513" y="2774950"/>
          <p14:tracePt t="24480" x="9867900" y="2774950"/>
          <p14:tracePt t="24488" x="9912350" y="2774950"/>
          <p14:tracePt t="24500" x="9966325" y="2774950"/>
          <p14:tracePt t="24505" x="10036175" y="2774950"/>
          <p14:tracePt t="24512" x="10107613" y="2774950"/>
          <p14:tracePt t="24521" x="10177463" y="2774950"/>
          <p14:tracePt t="24533" x="10231438" y="2774950"/>
          <p14:tracePt t="24537" x="10283825" y="2774950"/>
          <p14:tracePt t="24545" x="10345738" y="2774950"/>
          <p14:tracePt t="24552" x="10380663" y="2774950"/>
          <p14:tracePt t="24561" x="10425113" y="2774950"/>
          <p14:tracePt t="24568" x="10452100" y="2774950"/>
          <p14:tracePt t="24577" x="10469563" y="2774950"/>
          <p14:tracePt t="24584" x="10494963" y="2774950"/>
          <p14:tracePt t="24597" x="10504488" y="2774950"/>
          <p14:tracePt t="24600" x="10514013" y="2774950"/>
          <p14:tracePt t="24616" x="10521950" y="2774950"/>
          <p14:tracePt t="24627" x="10521950" y="2765425"/>
          <p14:tracePt t="24632" x="10531475" y="2765425"/>
          <p14:tracePt t="24648" x="10548938" y="2757488"/>
          <p14:tracePt t="24656" x="10556875" y="2747963"/>
          <p14:tracePt t="24668" x="10566400" y="2740025"/>
          <p14:tracePt t="24685" x="10575925" y="2740025"/>
          <p14:tracePt t="24688" x="10583863" y="2722563"/>
          <p14:tracePt t="24701" x="10583863" y="2713038"/>
          <p14:tracePt t="24712" x="10593388" y="2705100"/>
          <p14:tracePt t="24727" x="10593388" y="2695575"/>
          <p14:tracePt t="24745" x="10593388" y="2686050"/>
          <p14:tracePt t="24753" x="10593388" y="2678113"/>
          <p14:tracePt t="24777" x="10593388" y="2660650"/>
          <p14:tracePt t="24786" x="10593388" y="2651125"/>
          <p14:tracePt t="24794" x="10575925" y="2643188"/>
          <p14:tracePt t="24800" x="10531475" y="2633663"/>
          <p14:tracePt t="24810" x="10477500" y="2616200"/>
          <p14:tracePt t="24817" x="10415588" y="2606675"/>
          <p14:tracePt t="24826" x="10345738" y="2606675"/>
          <p14:tracePt t="24832" x="10291763" y="2606675"/>
          <p14:tracePt t="24841" x="10221913" y="2606675"/>
          <p14:tracePt t="24853" x="10160000" y="2606675"/>
          <p14:tracePt t="24856" x="10088563" y="2606675"/>
          <p14:tracePt t="24868" x="10063163" y="2606675"/>
          <p14:tracePt t="24872" x="10028238" y="2606675"/>
          <p14:tracePt t="24880" x="9983788" y="2606675"/>
          <p14:tracePt t="24888" x="9929813" y="2606675"/>
          <p14:tracePt t="24897" x="9894888" y="2606675"/>
          <p14:tracePt t="24904" x="9850438" y="2606675"/>
          <p14:tracePt t="24912" x="9842500" y="2606675"/>
          <p14:tracePt t="24920" x="9815513" y="2606675"/>
          <p14:tracePt t="24928" x="9788525" y="2606675"/>
          <p14:tracePt t="24937" x="9763125" y="2606675"/>
          <p14:tracePt t="24944" x="9753600" y="2624138"/>
          <p14:tracePt t="24951" x="9744075" y="2633663"/>
          <p14:tracePt t="24960" x="9726613" y="2651125"/>
          <p14:tracePt t="24968" x="9718675" y="2660650"/>
          <p14:tracePt t="24977" x="9709150" y="2668588"/>
          <p14:tracePt t="24985" x="9709150" y="2678113"/>
          <p14:tracePt t="25002" x="9701213" y="2686050"/>
          <p14:tracePt t="25019" x="9691688" y="2686050"/>
          <p14:tracePt t="25113" x="9701213" y="2686050"/>
          <p14:tracePt t="25121" x="9726613" y="2686050"/>
          <p14:tracePt t="25129" x="9753600" y="2686050"/>
          <p14:tracePt t="25139" x="9805988" y="2686050"/>
          <p14:tracePt t="25143" x="9832975" y="2686050"/>
          <p14:tracePt t="25167" x="9929813" y="2686050"/>
          <p14:tracePt t="25169" x="9991725" y="2686050"/>
          <p14:tracePt t="25178" x="10036175" y="2686050"/>
          <p14:tracePt t="25187" x="10063163" y="2686050"/>
          <p14:tracePt t="25200" x="10088563" y="2686050"/>
          <p14:tracePt t="25256" x="10080625" y="2686050"/>
          <p14:tracePt t="25264" x="10071100" y="2686050"/>
          <p14:tracePt t="25272" x="10063163" y="2686050"/>
          <p14:tracePt t="25281" x="10036175" y="2686050"/>
          <p14:tracePt t="25288" x="10009188" y="2686050"/>
          <p14:tracePt t="25300" x="9991725" y="2686050"/>
          <p14:tracePt t="25305" x="9956800" y="2695575"/>
          <p14:tracePt t="25312" x="9939338" y="2695575"/>
          <p14:tracePt t="25321" x="9921875" y="2695575"/>
          <p14:tracePt t="25327" x="9912350" y="2695575"/>
          <p14:tracePt t="25335" x="9904413" y="2695575"/>
          <p14:tracePt t="25546" x="9904413" y="2705100"/>
          <p14:tracePt t="25554" x="9904413" y="2713038"/>
          <p14:tracePt t="25578" x="9885363" y="2730500"/>
          <p14:tracePt t="25587" x="9877425" y="2740025"/>
          <p14:tracePt t="25594" x="9867900" y="2747963"/>
          <p14:tracePt t="25609" x="9867900" y="2757488"/>
          <p14:tracePt t="25616" x="9859963" y="2765425"/>
          <p14:tracePt t="25625" x="9850438" y="2765425"/>
          <p14:tracePt t="25641" x="9842500" y="2765425"/>
          <p14:tracePt t="25651" x="9832975" y="2774950"/>
          <p14:tracePt t="27995" x="9805988" y="2774950"/>
          <p14:tracePt t="28001" x="9798050" y="2774950"/>
          <p14:tracePt t="28011" x="9682163" y="2801938"/>
          <p14:tracePt t="28020" x="9515475" y="2827338"/>
          <p14:tracePt t="28025" x="9020175" y="2978150"/>
          <p14:tracePt t="28036" x="8259763" y="3243263"/>
          <p14:tracePt t="28041" x="7359650" y="3552825"/>
          <p14:tracePt t="28048" x="6388100" y="3897313"/>
          <p14:tracePt t="28059" x="5380038" y="4241800"/>
          <p14:tracePt t="28065" x="4338638" y="4595813"/>
          <p14:tracePt t="28075" x="3340100" y="4878388"/>
          <p14:tracePt t="28080" x="2473325" y="5126038"/>
          <p14:tracePt t="28088" x="1838325" y="5311775"/>
          <p14:tracePt t="28096" x="1404938" y="5426075"/>
          <p14:tracePt t="28104" x="1139825" y="5514975"/>
          <p14:tracePt t="28112" x="981075" y="5576888"/>
          <p14:tracePt t="28121" x="847725" y="5621338"/>
          <p14:tracePt t="28129" x="723900" y="5664200"/>
          <p14:tracePt t="28136" x="627063" y="5700713"/>
          <p14:tracePt t="28143" x="520700" y="5718175"/>
          <p14:tracePt t="28152" x="423863" y="5745163"/>
          <p14:tracePt t="28159" x="354013" y="5770563"/>
          <p14:tracePt t="28169" x="292100" y="5780088"/>
          <p14:tracePt t="28177" x="282575" y="5780088"/>
          <p14:tracePt t="28248" x="292100" y="5770563"/>
          <p14:tracePt t="28256" x="300038" y="5770563"/>
          <p14:tracePt t="28267" x="317500" y="5762625"/>
          <p14:tracePt t="28272" x="361950" y="5753100"/>
          <p14:tracePt t="28284" x="415925" y="5726113"/>
          <p14:tracePt t="28288" x="477838" y="5718175"/>
          <p14:tracePt t="28301" x="538163" y="5691188"/>
          <p14:tracePt t="28304" x="609600" y="5683250"/>
          <p14:tracePt t="28313" x="688975" y="5638800"/>
          <p14:tracePt t="28321" x="733425" y="5621338"/>
          <p14:tracePt t="28333" x="795338" y="5584825"/>
          <p14:tracePt t="28336" x="874713" y="5532438"/>
          <p14:tracePt t="28344" x="989013" y="5470525"/>
          <p14:tracePt t="28352" x="1104900" y="5381625"/>
          <p14:tracePt t="28360" x="1236663" y="5302250"/>
          <p14:tracePt t="28368" x="1370013" y="5195888"/>
          <p14:tracePt t="28376" x="1501775" y="5091113"/>
          <p14:tracePt t="28383" x="1635125" y="4975225"/>
          <p14:tracePt t="28393" x="1749425" y="4860925"/>
          <p14:tracePt t="28401" x="1863725" y="4719638"/>
          <p14:tracePt t="28415" x="1987550" y="4586288"/>
          <p14:tracePt t="28417" x="2084388" y="4454525"/>
          <p14:tracePt t="28425" x="2173288" y="4338638"/>
          <p14:tracePt t="28432" x="2244725" y="4233863"/>
          <p14:tracePt t="28441" x="2314575" y="4127500"/>
          <p14:tracePt t="28452" x="2349500" y="4065588"/>
          <p14:tracePt t="28456" x="2386013" y="4003675"/>
          <p14:tracePt t="28464" x="2411413" y="3968750"/>
          <p14:tracePt t="28472" x="2428875" y="3941763"/>
          <p14:tracePt t="28489" x="2438400" y="3932238"/>
          <p14:tracePt t="28504" x="2455863" y="3924300"/>
          <p14:tracePt t="28513" x="2465388" y="3924300"/>
          <p14:tracePt t="28568" x="2473325" y="3914775"/>
          <p14:tracePt t="28585" x="2473325" y="3906838"/>
          <p14:tracePt t="28600" x="2482850" y="3906838"/>
          <p14:tracePt t="28610" x="2490788" y="3906838"/>
          <p14:tracePt t="28619" x="2500313" y="3897313"/>
          <p14:tracePt t="28624" x="2509838" y="3887788"/>
          <p14:tracePt t="28634" x="2517775" y="3887788"/>
          <p14:tracePt t="28641" x="2527300" y="3879850"/>
          <p14:tracePt t="28705" x="2535238" y="3879850"/>
          <p14:tracePt t="28712" x="2552700" y="3879850"/>
          <p14:tracePt t="28720" x="2562225" y="3879850"/>
          <p14:tracePt t="28729" x="2589213" y="3879850"/>
          <p14:tracePt t="28736" x="2597150" y="3879850"/>
          <p14:tracePt t="28744" x="2624138" y="3887788"/>
          <p14:tracePt t="28752" x="2624138" y="3897313"/>
          <p14:tracePt t="28759" x="2641600" y="3906838"/>
          <p14:tracePt t="28768" x="2651125" y="3906838"/>
          <p14:tracePt t="29051" x="2659063" y="3924300"/>
          <p14:tracePt t="29058" x="2659063" y="3932238"/>
          <p14:tracePt t="29065" x="2668588" y="3941763"/>
          <p14:tracePt t="29072" x="2676525" y="3959225"/>
          <p14:tracePt t="29085" x="2693988" y="3986213"/>
          <p14:tracePt t="29088" x="2703513" y="3994150"/>
          <p14:tracePt t="29101" x="2713038" y="4011613"/>
          <p14:tracePt t="29104" x="2730500" y="4030663"/>
          <p14:tracePt t="29117" x="2747963" y="4048125"/>
          <p14:tracePt t="29120" x="2755900" y="4056063"/>
          <p14:tracePt t="29128" x="2809875" y="4073525"/>
          <p14:tracePt t="29136" x="2827338" y="4083050"/>
          <p14:tracePt t="29144" x="2854325" y="4092575"/>
          <p14:tracePt t="29152" x="2871788" y="4100513"/>
          <p14:tracePt t="29160" x="2897188" y="4100513"/>
          <p14:tracePt t="29167" x="2941638" y="4100513"/>
          <p14:tracePt t="29175" x="2951163" y="4110038"/>
          <p14:tracePt t="29184" x="2959100" y="4110038"/>
          <p14:tracePt t="29193" x="2968625" y="4110038"/>
          <p14:tracePt t="29209" x="2986088" y="4110038"/>
          <p14:tracePt t="29216" x="2995613" y="4110038"/>
          <p14:tracePt t="33083" x="3003550" y="4110038"/>
          <p14:tracePt t="35282" x="3013075" y="4110038"/>
          <p14:tracePt t="35297" x="3030538" y="4083050"/>
          <p14:tracePt t="35310" x="3030538" y="4073525"/>
          <p14:tracePt t="35315" x="3038475" y="4065588"/>
          <p14:tracePt t="35320" x="3082925" y="4030663"/>
          <p14:tracePt t="35333" x="3119438" y="3986213"/>
          <p14:tracePt t="35336" x="3179763" y="3941763"/>
          <p14:tracePt t="35349" x="3224213" y="3924300"/>
          <p14:tracePt t="35351" x="3322638" y="3879850"/>
          <p14:tracePt t="35361" x="3463925" y="3827463"/>
          <p14:tracePt t="35368" x="3648075" y="3765550"/>
          <p14:tracePt t="35376" x="3860800" y="3711575"/>
          <p14:tracePt t="35384" x="4108450" y="3659188"/>
          <p14:tracePt t="35391" x="4346575" y="3632200"/>
          <p14:tracePt t="35401" x="4549775" y="3597275"/>
          <p14:tracePt t="35407" x="4725988" y="3579813"/>
          <p14:tracePt t="35417" x="4867275" y="3579813"/>
          <p14:tracePt t="35423" x="4991100" y="3579813"/>
          <p14:tracePt t="35432" x="5062538" y="3579813"/>
          <p14:tracePt t="35440" x="5070475" y="3579813"/>
          <p14:tracePt t="35448" x="5080000" y="3579813"/>
          <p14:tracePt t="35521" x="5070475" y="3579813"/>
          <p14:tracePt t="35529" x="5062538" y="3579813"/>
          <p14:tracePt t="35537" x="5035550" y="3579813"/>
          <p14:tracePt t="35548" x="4991100" y="3597275"/>
          <p14:tracePt t="35552" x="4973638" y="3597275"/>
          <p14:tracePt t="35560" x="4948238" y="3605213"/>
          <p14:tracePt t="35568" x="4921250" y="3614738"/>
          <p14:tracePt t="35576" x="4876800" y="3622675"/>
          <p14:tracePt t="35585" x="4867275" y="3622675"/>
          <p14:tracePt t="35594" x="4849813" y="3622675"/>
          <p14:tracePt t="35600" x="4824413" y="3622675"/>
          <p14:tracePt t="35608" x="4814888" y="3632200"/>
          <p14:tracePt t="35624" x="4797425" y="3641725"/>
          <p14:tracePt t="35631" x="4779963" y="3641725"/>
          <p14:tracePt t="35641" x="4762500" y="3641725"/>
          <p14:tracePt t="35648" x="4718050" y="3649663"/>
          <p14:tracePt t="35657" x="4708525" y="3649663"/>
          <p14:tracePt t="35664" x="4683125" y="3659188"/>
          <p14:tracePt t="35675" x="4656138" y="3659188"/>
          <p14:tracePt t="35682" x="4638675" y="3659188"/>
          <p14:tracePt t="35689" x="4621213" y="3659188"/>
          <p14:tracePt t="35698" x="4594225" y="3684588"/>
          <p14:tracePt t="35704" x="4559300" y="3684588"/>
          <p14:tracePt t="35715" x="4497388" y="3711575"/>
          <p14:tracePt t="35720" x="4487863" y="3721100"/>
          <p14:tracePt t="35731" x="4452938" y="3729038"/>
          <p14:tracePt t="35736" x="4425950" y="3746500"/>
          <p14:tracePt t="35748" x="4381500" y="3756025"/>
          <p14:tracePt t="35752" x="4364038" y="3773488"/>
          <p14:tracePt t="35764" x="4329113" y="3790950"/>
          <p14:tracePt t="35768" x="4302125" y="3808413"/>
          <p14:tracePt t="35776" x="4267200" y="3817938"/>
          <p14:tracePt t="35784" x="4205288" y="3844925"/>
          <p14:tracePt t="35793" x="4178300" y="3844925"/>
          <p14:tracePt t="35800" x="4143375" y="3870325"/>
          <p14:tracePt t="35807" x="4098925" y="3887788"/>
          <p14:tracePt t="35815" x="4046538" y="3906838"/>
          <p14:tracePt t="35830" x="4029075" y="3914775"/>
          <p14:tracePt t="35832" x="4002088" y="3924300"/>
          <p14:tracePt t="35841" x="3957638" y="3932238"/>
          <p14:tracePt t="35848" x="3932238" y="3941763"/>
          <p14:tracePt t="35857" x="3913188" y="3941763"/>
          <p14:tracePt t="35865" x="3870325" y="3949700"/>
          <p14:tracePt t="35880" x="3843338" y="3959225"/>
          <p14:tracePt t="35896" x="3833813" y="3968750"/>
          <p14:tracePt t="38127" x="3843338" y="3959225"/>
          <p14:tracePt t="38318" x="3851275" y="3959225"/>
          <p14:tracePt t="38333" x="3878263" y="3959225"/>
          <p14:tracePt t="38340" x="3922713" y="3941763"/>
          <p14:tracePt t="38350" x="3957638" y="3932238"/>
          <p14:tracePt t="38356" x="4002088" y="3932238"/>
          <p14:tracePt t="38364" x="4073525" y="3914775"/>
          <p14:tracePt t="38373" x="4195763" y="3906838"/>
          <p14:tracePt t="38381" x="4356100" y="3879850"/>
          <p14:tracePt t="38390" x="4532313" y="3835400"/>
          <p14:tracePt t="38398" x="4762500" y="3800475"/>
          <p14:tracePt t="38406" x="5000625" y="3765550"/>
          <p14:tracePt t="38414" x="5300663" y="3729038"/>
          <p14:tracePt t="38420" x="5610225" y="3684588"/>
          <p14:tracePt t="38431" x="5927725" y="3632200"/>
          <p14:tracePt t="38436" x="6237288" y="3570288"/>
          <p14:tracePt t="38447" x="6546850" y="3535363"/>
          <p14:tracePt t="38452" x="6846888" y="3490913"/>
          <p14:tracePt t="38464" x="7121525" y="3455988"/>
          <p14:tracePt t="38468" x="7350125" y="3438525"/>
          <p14:tracePt t="38480" x="7580313" y="3429000"/>
          <p14:tracePt t="38484" x="7739063" y="3411538"/>
          <p14:tracePt t="38493" x="7897813" y="3394075"/>
          <p14:tracePt t="38500" x="8039100" y="3394075"/>
          <p14:tracePt t="38509" x="8145463" y="3394075"/>
          <p14:tracePt t="38517" x="8234363" y="3394075"/>
          <p14:tracePt t="38523" x="8304213" y="3384550"/>
          <p14:tracePt t="38532" x="8366125" y="3384550"/>
          <p14:tracePt t="38540" x="8402638" y="3384550"/>
          <p14:tracePt t="38547" x="8420100" y="3384550"/>
          <p14:tracePt t="38561" x="8472488" y="3384550"/>
          <p14:tracePt t="38565" x="8489950" y="3376613"/>
          <p14:tracePt t="38572" x="8516938" y="3376613"/>
          <p14:tracePt t="38582" x="8569325" y="3376613"/>
          <p14:tracePt t="38590" x="8623300" y="3376613"/>
          <p14:tracePt t="38599" x="8666163" y="3367088"/>
          <p14:tracePt t="38604" x="8737600" y="3367088"/>
          <p14:tracePt t="38614" x="8764588" y="3367088"/>
          <p14:tracePt t="38620" x="8809038" y="3367088"/>
          <p14:tracePt t="38631" x="8861425" y="3367088"/>
          <p14:tracePt t="38637" x="8950325" y="3367088"/>
          <p14:tracePt t="38647" x="9037638" y="3367088"/>
          <p14:tracePt t="38652" x="9126538" y="3367088"/>
          <p14:tracePt t="38663" x="9232900" y="3367088"/>
          <p14:tracePt t="38668" x="9356725" y="3367088"/>
          <p14:tracePt t="38676" x="9461500" y="3367088"/>
          <p14:tracePt t="38684" x="9567863" y="3367088"/>
          <p14:tracePt t="38697" x="9656763" y="3367088"/>
          <p14:tracePt t="38700" x="9744075" y="3367088"/>
          <p14:tracePt t="38708" x="9832975" y="3367088"/>
          <p14:tracePt t="38716" x="9929813" y="3367088"/>
          <p14:tracePt t="38724" x="10001250" y="3367088"/>
          <p14:tracePt t="38732" x="10088563" y="3367088"/>
          <p14:tracePt t="38739" x="10177463" y="3367088"/>
          <p14:tracePt t="38748" x="10248900" y="3367088"/>
          <p14:tracePt t="38756" x="10318750" y="3367088"/>
          <p14:tracePt t="38764" x="10390188" y="3367088"/>
          <p14:tracePt t="38773" x="10460038" y="3367088"/>
          <p14:tracePt t="38781" x="10521950" y="3367088"/>
          <p14:tracePt t="38790" x="10575925" y="3367088"/>
          <p14:tracePt t="38798" x="10618788" y="3376613"/>
          <p14:tracePt t="38804" x="10655300" y="3384550"/>
          <p14:tracePt t="38813" x="10663238" y="3384550"/>
          <p14:tracePt t="38820" x="10680700" y="3394075"/>
          <p14:tracePt t="38831" x="10698163" y="3402013"/>
          <p14:tracePt t="38837" x="10717213" y="3411538"/>
          <p14:tracePt t="38847" x="10752138" y="3438525"/>
          <p14:tracePt t="38864" x="10760075" y="3455988"/>
          <p14:tracePt t="38870" x="10760075" y="3463925"/>
          <p14:tracePt t="38879" x="10779125" y="3481388"/>
          <p14:tracePt t="38889" x="10787063" y="3490913"/>
          <p14:tracePt t="38894" x="10796588" y="3500438"/>
          <p14:tracePt t="38913" x="10814050" y="3508375"/>
          <p14:tracePt t="38916" x="10821988" y="3508375"/>
          <p14:tracePt t="38929" x="10831513" y="3517900"/>
          <p14:tracePt t="38940" x="10841038" y="3535363"/>
          <p14:tracePt t="38949" x="10848975" y="3543300"/>
          <p14:tracePt t="38957" x="10858500" y="3552825"/>
          <p14:tracePt t="38966" x="10866438" y="3570288"/>
          <p14:tracePt t="38973" x="10883900" y="3587750"/>
          <p14:tracePt t="38981" x="10893425" y="3597275"/>
          <p14:tracePt t="38990" x="10920413" y="3605213"/>
          <p14:tracePt t="38997" x="10928350" y="3605213"/>
          <p14:tracePt t="39006" x="10937875" y="3605213"/>
          <p14:tracePt t="39022" x="10955338" y="3622675"/>
          <p14:tracePt t="39030" x="10963275" y="3632200"/>
          <p14:tracePt t="39382" x="10999788" y="3659188"/>
          <p14:tracePt t="39391" x="11007725" y="3667125"/>
          <p14:tracePt t="39396" x="11044238" y="3703638"/>
          <p14:tracePt t="39407" x="11052175" y="3711575"/>
          <p14:tracePt t="39416" x="11061700" y="3738563"/>
          <p14:tracePt t="39421" x="11087100" y="3808413"/>
          <p14:tracePt t="39431" x="11096625" y="3827463"/>
          <p14:tracePt t="39436" x="11096625" y="3852863"/>
          <p14:tracePt t="39447" x="11104563" y="3906838"/>
          <p14:tracePt t="39453" x="11104563" y="3949700"/>
          <p14:tracePt t="39463" x="11104563" y="3986213"/>
          <p14:tracePt t="39468" x="11104563" y="4011613"/>
          <p14:tracePt t="39480" x="11104563" y="4048125"/>
          <p14:tracePt t="39484" x="11104563" y="4065588"/>
          <p14:tracePt t="39497" x="11104563" y="4083050"/>
          <p14:tracePt t="39499" x="11104563" y="4110038"/>
          <p14:tracePt t="39508" x="11104563" y="4117975"/>
          <p14:tracePt t="39526" x="11104563" y="4127500"/>
          <p14:tracePt t="39540" x="11104563" y="4135438"/>
          <p14:tracePt t="40539" x="11104563" y="4144963"/>
          <p14:tracePt t="40553" x="11061700" y="4152900"/>
          <p14:tracePt t="40560" x="11025188" y="4162425"/>
          <p14:tracePt t="40569" x="10945813" y="4162425"/>
          <p14:tracePt t="40579" x="10804525" y="4162425"/>
          <p14:tracePt t="40584" x="10645775" y="4162425"/>
          <p14:tracePt t="40597" x="10452100" y="4179888"/>
          <p14:tracePt t="40600" x="10231438" y="4197350"/>
          <p14:tracePt t="40610" x="9974263" y="4214813"/>
          <p14:tracePt t="40617" x="9629775" y="4251325"/>
          <p14:tracePt t="40623" x="9320213" y="4313238"/>
          <p14:tracePt t="40632" x="9012238" y="4348163"/>
          <p14:tracePt t="40639" x="8596313" y="4419600"/>
          <p14:tracePt t="40648" x="8110538" y="4462463"/>
          <p14:tracePt t="40655" x="7624763" y="4533900"/>
          <p14:tracePt t="40664" x="7146925" y="4578350"/>
          <p14:tracePt t="40672" x="6616700" y="4675188"/>
          <p14:tracePt t="40680" x="6122988" y="4764088"/>
          <p14:tracePt t="40689" x="5672138" y="4833938"/>
          <p14:tracePt t="40697" x="5292725" y="4895850"/>
          <p14:tracePt t="40706" x="4911725" y="4957763"/>
          <p14:tracePt t="40713" x="4584700" y="5064125"/>
          <p14:tracePt t="40722" x="4249738" y="5187950"/>
          <p14:tracePt t="40730" x="3975100" y="5329238"/>
          <p14:tracePt t="40736" x="3729038" y="5461000"/>
          <p14:tracePt t="40746" x="3516313" y="5576888"/>
          <p14:tracePt t="40753" x="3313113" y="5700713"/>
          <p14:tracePt t="40763" x="3162300" y="5788025"/>
          <p14:tracePt t="40768" x="3030538" y="5894388"/>
          <p14:tracePt t="40779" x="2933700" y="5965825"/>
          <p14:tracePt t="40784" x="2854325" y="6018213"/>
          <p14:tracePt t="40792" x="2773363" y="6072188"/>
          <p14:tracePt t="40800" x="2703513" y="6134100"/>
          <p14:tracePt t="40813" x="2641600" y="6186488"/>
          <p14:tracePt t="40817" x="2597150" y="6238875"/>
          <p14:tracePt t="40826" x="2562225" y="6265863"/>
          <p14:tracePt t="40832" x="2500313" y="6327775"/>
          <p14:tracePt t="40839" x="2447925" y="6380163"/>
          <p14:tracePt t="40848" x="2403475" y="6424613"/>
          <p14:tracePt t="40858" x="2359025" y="6478588"/>
          <p14:tracePt t="40864" x="2306638" y="6521450"/>
          <p14:tracePt t="40873" x="2252663" y="6583363"/>
          <p14:tracePt t="40880" x="2217738" y="6627813"/>
          <p14:tracePt t="40889" x="2190750" y="6681788"/>
          <p14:tracePt t="40897" x="2163763" y="6734175"/>
          <p14:tracePt t="40911" x="2138363" y="6813550"/>
          <p14:tracePt t="42313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9BDB-D287-45BD-AE4A-B8A04FD29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6 (lanjutan)</a:t>
            </a:r>
            <a:endParaRPr lang="en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EE2534-2F0B-4713-8A48-EBE6D8A9BB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6098" y="2143190"/>
                <a:ext cx="10829581" cy="4023360"/>
              </a:xfrm>
            </p:spPr>
            <p:txBody>
              <a:bodyPr>
                <a:noAutofit/>
              </a:bodyPr>
              <a:lstStyle/>
              <a:p>
                <a:pPr marL="252000" indent="-252000">
                  <a:buFont typeface="Wingdings" panose="05000000000000000000" pitchFamily="2" charset="2"/>
                  <a:buChar char="§"/>
                </a:pPr>
                <a:r>
                  <a:rPr lang="en-ID" sz="2200" dirty="0"/>
                  <a:t>Menentukan p value uji </a:t>
                </a:r>
                <a:r>
                  <a:rPr lang="en-ID" sz="2200" dirty="0" err="1"/>
                  <a:t>dua</a:t>
                </a:r>
                <a:r>
                  <a:rPr lang="en-ID" sz="2200" dirty="0"/>
                  <a:t> </a:t>
                </a:r>
                <a:r>
                  <a:rPr lang="en-ID" sz="2200" dirty="0" err="1"/>
                  <a:t>arah</a:t>
                </a:r>
                <a:r>
                  <a:rPr lang="en-ID" sz="2200" dirty="0"/>
                  <a:t>, </a:t>
                </a:r>
                <a:r>
                  <a:rPr lang="en-ID" sz="2200" dirty="0" err="1"/>
                  <a:t>ketika</a:t>
                </a:r>
                <a:r>
                  <a:rPr lang="en-ID" sz="2200" dirty="0"/>
                  <a:t> </a:t>
                </a:r>
                <a:r>
                  <a:rPr lang="en-ID" sz="2200" dirty="0" err="1"/>
                  <a:t>diperoleh</a:t>
                </a:r>
                <a:r>
                  <a:rPr lang="en-ID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h𝑖𝑡𝑢𝑛𝑔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=8.1</m:t>
                    </m:r>
                  </m:oMath>
                </a14:m>
                <a:r>
                  <a:rPr lang="en-ID" sz="2200" dirty="0"/>
                  <a:t>, </a:t>
                </a:r>
                <a:r>
                  <a:rPr lang="en-ID" sz="2200" dirty="0" err="1"/>
                  <a:t>dengan</a:t>
                </a:r>
                <a:r>
                  <a:rPr lang="en-ID" sz="2200" dirty="0"/>
                  <a:t> </a:t>
                </a:r>
                <a:r>
                  <a:rPr lang="en-ID" sz="2200" dirty="0" err="1"/>
                  <a:t>derajat</a:t>
                </a:r>
                <a:r>
                  <a:rPr lang="en-ID" sz="2200" dirty="0"/>
                  <a:t> </a:t>
                </a:r>
                <a:r>
                  <a:rPr lang="en-ID" sz="2200" dirty="0" err="1"/>
                  <a:t>bebas</a:t>
                </a:r>
                <a:r>
                  <a:rPr lang="en-ID" sz="2200" dirty="0"/>
                  <a:t> </a:t>
                </a:r>
                <a:r>
                  <a:rPr lang="en-ID" sz="2200" dirty="0" err="1"/>
                  <a:t>pertama</a:t>
                </a:r>
                <a:r>
                  <a:rPr lang="en-ID" sz="2200" dirty="0"/>
                  <a:t> 10, dan </a:t>
                </a:r>
                <a:r>
                  <a:rPr lang="en-ID" sz="2200" dirty="0" err="1"/>
                  <a:t>derajat</a:t>
                </a:r>
                <a:r>
                  <a:rPr lang="en-ID" sz="2200" dirty="0"/>
                  <a:t> </a:t>
                </a:r>
                <a:r>
                  <a:rPr lang="en-ID" sz="2200" dirty="0" err="1"/>
                  <a:t>bebas</a:t>
                </a:r>
                <a:r>
                  <a:rPr lang="en-ID" sz="2200" dirty="0"/>
                  <a:t> </a:t>
                </a:r>
                <a:r>
                  <a:rPr lang="en-ID" sz="2200" dirty="0" err="1"/>
                  <a:t>kedua</a:t>
                </a:r>
                <a:r>
                  <a:rPr lang="en-ID" sz="2200" dirty="0"/>
                  <a:t> 12</a:t>
                </a:r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id-ID" sz="2200" i="1" smtClean="0">
                          <a:latin typeface="Cambria Math" panose="02040503050406030204" pitchFamily="18" charset="0"/>
                        </a:rPr>
                        <m:t>=2×</m:t>
                      </m:r>
                      <m:func>
                        <m:funcPr>
                          <m:ctrlPr>
                            <a:rPr lang="en-ID" sz="2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d-ID" sz="22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D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sz="2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ID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D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𝑑𝑏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𝑑𝑏</m:t>
                                      </m:r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id-ID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latin typeface="Cambria Math" panose="02040503050406030204" pitchFamily="18" charset="0"/>
                                        </a:rPr>
                                        <m:t>h𝑖𝑡𝑢𝑛𝑔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d-ID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D" sz="2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ID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D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𝑑𝑏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𝑑𝑏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sSub>
                                    <m:sSubPr>
                                      <m:ctrlPr>
                                        <a:rPr lang="id-ID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h𝑖𝑡𝑢𝑛𝑔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EE2534-2F0B-4713-8A48-EBE6D8A9BB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098" y="2143190"/>
                <a:ext cx="10829581" cy="4023360"/>
              </a:xfrm>
              <a:blipFill>
                <a:blip r:embed="rId3"/>
                <a:stretch>
                  <a:fillRect l="-1463" t="-166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0645004-9C4D-4817-9961-95BAB156E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98" y="4010361"/>
            <a:ext cx="11797405" cy="17514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3124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469"/>
    </mc:Choice>
    <mc:Fallback>
      <p:transition spd="slow" advTm="154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1629DD-61B5-4307-A199-076848484A3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Sebaran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4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D" sz="4000" dirty="0"/>
                  <a:t> </a:t>
                </a:r>
                <a:r>
                  <a:rPr lang="en-ID" sz="4000" dirty="0" err="1"/>
                  <a:t>dengan</a:t>
                </a:r>
                <a:r>
                  <a:rPr lang="en-ID" sz="4000" dirty="0"/>
                  <a:t> Parameter </a:t>
                </a:r>
                <a:r>
                  <a:rPr lang="en-ID" sz="4000" dirty="0" err="1"/>
                  <a:t>derajat</a:t>
                </a:r>
                <a:r>
                  <a:rPr lang="en-ID" sz="4000" dirty="0"/>
                  <a:t> </a:t>
                </a:r>
                <a:r>
                  <a:rPr lang="en-ID" sz="4000" dirty="0" err="1"/>
                  <a:t>bebas</a:t>
                </a:r>
                <a:r>
                  <a:rPr lang="en-ID" sz="4000" dirty="0"/>
                  <a:t> (df) dan </a:t>
                </a:r>
                <a:r>
                  <a:rPr lang="en-ID" sz="4000" i="1" dirty="0"/>
                  <a:t>non centrality </a:t>
                </a:r>
                <a14:m>
                  <m:oMath xmlns:m="http://schemas.openxmlformats.org/officeDocument/2006/math">
                    <m:r>
                      <a:rPr lang="en-ID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ID" sz="4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1629DD-61B5-4307-A199-076848484A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21" r="-545" b="-1848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6E37F4-AAC5-4D9E-99B8-CCB970E4ED1C}"/>
                  </a:ext>
                </a:extLst>
              </p:cNvPr>
              <p:cNvSpPr txBox="1"/>
              <p:nvPr/>
            </p:nvSpPr>
            <p:spPr>
              <a:xfrm>
                <a:off x="2685361" y="1971273"/>
                <a:ext cx="6097836" cy="46057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D" sz="2200" dirty="0"/>
                  <a:t> yang </a:t>
                </a:r>
                <a:r>
                  <a:rPr lang="en-ID" sz="2200" dirty="0" err="1"/>
                  <a:t>umum</a:t>
                </a:r>
                <a:r>
                  <a:rPr lang="en-ID" sz="2200" dirty="0"/>
                  <a:t> </a:t>
                </a:r>
                <a:r>
                  <a:rPr lang="en-ID" sz="2200" dirty="0" err="1"/>
                  <a:t>digunakan</a:t>
                </a:r>
                <a:r>
                  <a:rPr lang="en-ID" sz="2200" dirty="0"/>
                  <a:t> </a:t>
                </a:r>
                <a:r>
                  <a:rPr lang="en-ID" sz="2200" dirty="0" err="1"/>
                  <a:t>memiliki</a:t>
                </a:r>
                <a:r>
                  <a:rPr lang="en-ID" sz="2200" dirty="0"/>
                  <a:t> </a:t>
                </a:r>
                <a14:m>
                  <m:oMath xmlns:m="http://schemas.openxmlformats.org/officeDocument/2006/math">
                    <m:r>
                      <a:rPr lang="en-ID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ID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6E37F4-AAC5-4D9E-99B8-CCB970E4E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361" y="1971273"/>
                <a:ext cx="6097836" cy="460575"/>
              </a:xfrm>
              <a:prstGeom prst="rect">
                <a:avLst/>
              </a:prstGeom>
              <a:blipFill>
                <a:blip r:embed="rId3"/>
                <a:stretch>
                  <a:fillRect l="-300" t="-1316" b="-2631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1FEFBB8-1156-491C-86A5-7BB21101F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920499"/>
              </p:ext>
            </p:extLst>
          </p:nvPr>
        </p:nvGraphicFramePr>
        <p:xfrm>
          <a:off x="186368" y="2574518"/>
          <a:ext cx="11880223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2847">
                  <a:extLst>
                    <a:ext uri="{9D8B030D-6E8A-4147-A177-3AD203B41FA5}">
                      <a16:colId xmlns:a16="http://schemas.microsoft.com/office/drawing/2014/main" val="580957995"/>
                    </a:ext>
                  </a:extLst>
                </a:gridCol>
                <a:gridCol w="6637376">
                  <a:extLst>
                    <a:ext uri="{9D8B030D-6E8A-4147-A177-3AD203B41FA5}">
                      <a16:colId xmlns:a16="http://schemas.microsoft.com/office/drawing/2014/main" val="2066609646"/>
                    </a:ext>
                  </a:extLst>
                </a:gridCol>
              </a:tblGrid>
              <a:tr h="340934">
                <a:tc>
                  <a:txBody>
                    <a:bodyPr/>
                    <a:lstStyle/>
                    <a:p>
                      <a:r>
                        <a:rPr lang="en-US" sz="2000" dirty="0"/>
                        <a:t>Fungsi di r</a:t>
                      </a:r>
                      <a:endParaRPr lang="en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Argumen</a:t>
                      </a:r>
                      <a:r>
                        <a:rPr lang="en-US" sz="2000" dirty="0"/>
                        <a:t> Fungsi</a:t>
                      </a:r>
                      <a:endParaRPr lang="en-ID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330611"/>
                  </a:ext>
                </a:extLst>
              </a:tr>
              <a:tr h="3075214">
                <a:tc>
                  <a:txBody>
                    <a:bodyPr/>
                    <a:lstStyle/>
                    <a:p>
                      <a:r>
                        <a:rPr lang="en-US" sz="2000" dirty="0" err="1"/>
                        <a:t>dchisq</a:t>
                      </a:r>
                      <a:r>
                        <a:rPr lang="en-US" sz="2000" dirty="0"/>
                        <a:t>(x, df, </a:t>
                      </a:r>
                      <a:r>
                        <a:rPr lang="en-US" sz="2000" dirty="0" err="1"/>
                        <a:t>ncp</a:t>
                      </a:r>
                      <a:r>
                        <a:rPr lang="en-US" sz="2000" dirty="0"/>
                        <a:t>, log=FALSE)</a:t>
                      </a:r>
                    </a:p>
                    <a:p>
                      <a:endParaRPr lang="en-US" sz="2000" dirty="0"/>
                    </a:p>
                    <a:p>
                      <a:r>
                        <a:rPr lang="en-US" sz="2000" dirty="0" err="1"/>
                        <a:t>pchisq</a:t>
                      </a:r>
                      <a:r>
                        <a:rPr lang="en-US" sz="2000" dirty="0"/>
                        <a:t>(x, df, </a:t>
                      </a:r>
                      <a:r>
                        <a:rPr lang="en-US" sz="2000" dirty="0" err="1"/>
                        <a:t>ncp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lower.tail</a:t>
                      </a:r>
                      <a:r>
                        <a:rPr lang="en-US" sz="2000" dirty="0"/>
                        <a:t>=</a:t>
                      </a:r>
                      <a:r>
                        <a:rPr lang="en-US" sz="2000" dirty="0" err="1"/>
                        <a:t>TRUE,log.p</a:t>
                      </a:r>
                      <a:r>
                        <a:rPr lang="en-US" sz="2000" dirty="0"/>
                        <a:t>=FALSE)</a:t>
                      </a:r>
                    </a:p>
                    <a:p>
                      <a:endParaRPr lang="en-US" sz="2000" dirty="0"/>
                    </a:p>
                    <a:p>
                      <a:r>
                        <a:rPr lang="en-US" sz="2000" dirty="0" err="1"/>
                        <a:t>qchisq</a:t>
                      </a:r>
                      <a:r>
                        <a:rPr lang="en-US" sz="2000" dirty="0"/>
                        <a:t>(p, df, </a:t>
                      </a:r>
                      <a:r>
                        <a:rPr lang="en-US" sz="2000" dirty="0" err="1"/>
                        <a:t>ncp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lower.tail</a:t>
                      </a:r>
                      <a:r>
                        <a:rPr lang="en-US" sz="2000" dirty="0"/>
                        <a:t>=TRUE, </a:t>
                      </a:r>
                      <a:r>
                        <a:rPr lang="en-US" sz="2000" dirty="0" err="1"/>
                        <a:t>log.p</a:t>
                      </a:r>
                      <a:r>
                        <a:rPr lang="en-US" sz="2000" dirty="0"/>
                        <a:t>=FALSE)</a:t>
                      </a:r>
                    </a:p>
                    <a:p>
                      <a:endParaRPr lang="en-US" sz="2000" dirty="0"/>
                    </a:p>
                    <a:p>
                      <a:r>
                        <a:rPr lang="en-US" sz="2000" dirty="0" err="1"/>
                        <a:t>rchisq</a:t>
                      </a:r>
                      <a:r>
                        <a:rPr lang="en-US" sz="2000" dirty="0"/>
                        <a:t>(n, df, </a:t>
                      </a:r>
                      <a:r>
                        <a:rPr lang="en-US" sz="2000" dirty="0" err="1"/>
                        <a:t>ncp</a:t>
                      </a:r>
                      <a:r>
                        <a:rPr lang="en-US" sz="2000" dirty="0"/>
                        <a:t>)</a:t>
                      </a:r>
                      <a:endParaRPr lang="en-ID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x: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nilai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x yang hendak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dicari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kepekatan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peluangnya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atau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peluang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kumulatifnya</a:t>
                      </a:r>
                      <a:endParaRPr lang="en-US" sz="2000" i="1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r>
                        <a:rPr lang="en-US" sz="20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df: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derajat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bebas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</a:p>
                    <a:p>
                      <a:r>
                        <a:rPr lang="en-US" sz="2000" b="1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ncp</a:t>
                      </a:r>
                      <a:r>
                        <a:rPr lang="en-US" sz="20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: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parameter </a:t>
                      </a:r>
                      <a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non centrality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.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Tidak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perlu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disebutkan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jika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sebaran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t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berpusat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pada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nilai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0</a:t>
                      </a:r>
                    </a:p>
                    <a:p>
                      <a:r>
                        <a:rPr lang="en-US" sz="2000" b="1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p: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peluang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quantil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yang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dibutuhkan</a:t>
                      </a:r>
                      <a:endParaRPr lang="en-US" sz="2000" i="1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n:</a:t>
                      </a:r>
                      <a:r>
                        <a:rPr lang="en-US" sz="200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banyaknya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bilangan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yang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akan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dibangkitkan</a:t>
                      </a:r>
                      <a:endParaRPr lang="en-US" sz="2000" i="0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lower.tail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secara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default TRUE,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untuk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kumulatif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atau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ekor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kiri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, FALSE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untul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ekor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kanan</a:t>
                      </a:r>
                      <a:endParaRPr lang="en-US" sz="2000" i="0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Log.p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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secara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default FALSE,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jika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TRUE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maka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peluang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disajikan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sz="2000" i="0" baseline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dalam</a:t>
                      </a:r>
                      <a:r>
                        <a:rPr lang="en-US" sz="2000" i="0" baseline="0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a:t> log</a:t>
                      </a:r>
                      <a:endParaRPr lang="en-US" sz="2000" i="0" baseline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  <a:p>
                      <a:endParaRPr lang="en-ID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997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239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39"/>
    </mc:Choice>
    <mc:Fallback>
      <p:transition spd="slow" advTm="3483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1150-B9D4-46EE-9654-66E39C627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Pemanfaatan</a:t>
            </a:r>
            <a:r>
              <a:rPr lang="en-US" dirty="0"/>
              <a:t> 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Sebaran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Kontinu</a:t>
            </a:r>
            <a:r>
              <a:rPr lang="en-US" dirty="0"/>
              <a:t> </a:t>
            </a:r>
            <a:endParaRPr lang="en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88393D-9CFD-4242-B6BD-54FBBF89E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52000" indent="-252000">
                  <a:buFont typeface="Wingdings" panose="05000000000000000000" pitchFamily="2" charset="2"/>
                  <a:buChar char="§"/>
                </a:pPr>
                <a:r>
                  <a:rPr lang="en-US" sz="2200" dirty="0"/>
                  <a:t>Fungsi – fungsi pada R yang </a:t>
                </a:r>
                <a:r>
                  <a:rPr lang="en-US" sz="2200" dirty="0" err="1"/>
                  <a:t>digunakan</a:t>
                </a:r>
                <a:r>
                  <a:rPr lang="en-US" sz="2200" dirty="0"/>
                  <a:t> </a:t>
                </a:r>
                <a:r>
                  <a:rPr lang="en-US" sz="2200" dirty="0" err="1"/>
                  <a:t>untuk</a:t>
                </a:r>
                <a:r>
                  <a:rPr lang="en-US" sz="2200" dirty="0"/>
                  <a:t> </a:t>
                </a:r>
                <a:r>
                  <a:rPr lang="en-US" sz="2200" dirty="0" err="1"/>
                  <a:t>sebaran</a:t>
                </a:r>
                <a:r>
                  <a:rPr lang="en-US" sz="2200" dirty="0"/>
                  <a:t> </a:t>
                </a:r>
                <a:r>
                  <a:rPr lang="en-US" sz="2200" dirty="0" err="1"/>
                  <a:t>peluang</a:t>
                </a:r>
                <a:r>
                  <a:rPr lang="en-US" sz="2200" dirty="0"/>
                  <a:t> </a:t>
                </a:r>
                <a:r>
                  <a:rPr lang="en-US" sz="2200" dirty="0" err="1"/>
                  <a:t>diskret</a:t>
                </a:r>
                <a:r>
                  <a:rPr lang="en-US" sz="2200" dirty="0"/>
                  <a:t> juga </a:t>
                </a:r>
                <a:r>
                  <a:rPr lang="en-US" sz="2200" dirty="0" err="1"/>
                  <a:t>berlaku</a:t>
                </a:r>
                <a:r>
                  <a:rPr lang="en-US" sz="2200" dirty="0"/>
                  <a:t> </a:t>
                </a:r>
                <a:r>
                  <a:rPr lang="en-US" sz="2200" dirty="0" err="1"/>
                  <a:t>untuk</a:t>
                </a:r>
                <a:r>
                  <a:rPr lang="en-US" sz="2200" dirty="0"/>
                  <a:t> </a:t>
                </a:r>
                <a:r>
                  <a:rPr lang="en-US" sz="2200" dirty="0" err="1"/>
                  <a:t>sebaran</a:t>
                </a:r>
                <a:r>
                  <a:rPr lang="en-US" sz="2200" dirty="0"/>
                  <a:t> </a:t>
                </a:r>
                <a:r>
                  <a:rPr lang="en-US" sz="2200" dirty="0" err="1"/>
                  <a:t>peluang</a:t>
                </a:r>
                <a:r>
                  <a:rPr lang="en-US" sz="2200" dirty="0"/>
                  <a:t> </a:t>
                </a:r>
                <a:r>
                  <a:rPr lang="en-US" sz="2200" dirty="0" err="1"/>
                  <a:t>kontinu</a:t>
                </a:r>
                <a:endParaRPr lang="en-US" sz="2200" dirty="0"/>
              </a:p>
              <a:p>
                <a:pPr marL="457200" indent="-457200" algn="just">
                  <a:lnSpc>
                    <a:spcPct val="110000"/>
                  </a:lnSpc>
                  <a:buAutoNum type="alphaLcPeriod"/>
                </a:pPr>
                <a:r>
                  <a:rPr lang="en-US" sz="2400" b="1" i="1" dirty="0"/>
                  <a:t>rdistribusi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membangkitkan</a:t>
                </a:r>
                <a:r>
                  <a:rPr lang="en-US" sz="2400" dirty="0"/>
                  <a:t> data </a:t>
                </a:r>
                <a:r>
                  <a:rPr lang="en-US" sz="2400" dirty="0" err="1"/>
                  <a:t>acak</a:t>
                </a:r>
                <a:r>
                  <a:rPr lang="en-US" sz="2400" dirty="0"/>
                  <a:t>/ random </a:t>
                </a:r>
                <a:r>
                  <a:rPr lang="en-US" sz="2400" dirty="0" err="1"/>
                  <a:t>dari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suatu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distribusi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dengan</a:t>
                </a:r>
                <a:r>
                  <a:rPr lang="en-US" sz="2400" dirty="0"/>
                  <a:t> parameter </a:t>
                </a:r>
                <a:r>
                  <a:rPr lang="en-US" sz="2400" dirty="0" err="1"/>
                  <a:t>tertentu</a:t>
                </a:r>
                <a:r>
                  <a:rPr lang="en-US" sz="2400" dirty="0"/>
                  <a:t>.</a:t>
                </a:r>
              </a:p>
              <a:p>
                <a:pPr marL="457200" indent="-457200" algn="just">
                  <a:lnSpc>
                    <a:spcPct val="110000"/>
                  </a:lnSpc>
                  <a:buAutoNum type="alphaLcPeriod"/>
                </a:pPr>
                <a:r>
                  <a:rPr lang="en-US" sz="2400" b="1" i="1" dirty="0" err="1"/>
                  <a:t>ddistribusi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mencari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nilai</a:t>
                </a:r>
                <a:r>
                  <a:rPr lang="en-US" sz="2400" dirty="0"/>
                  <a:t> fungsi </a:t>
                </a:r>
                <a:r>
                  <a:rPr lang="en-US" sz="2400" dirty="0" err="1"/>
                  <a:t>kepekatan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variabel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kontinyu</a:t>
                </a:r>
                <a:r>
                  <a:rPr lang="en-US" sz="2400" dirty="0"/>
                  <a:t>) </a:t>
                </a:r>
                <a:r>
                  <a:rPr lang="en-US" sz="2400" dirty="0" err="1"/>
                  <a:t>atau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massa</a:t>
                </a:r>
                <a:r>
                  <a:rPr lang="en-US" sz="2400" dirty="0"/>
                  <a:t> (</a:t>
                </a:r>
                <a:r>
                  <a:rPr lang="en-US" sz="2400" dirty="0" err="1"/>
                  <a:t>variabel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diskret</a:t>
                </a:r>
                <a:r>
                  <a:rPr lang="en-US" sz="2400" dirty="0"/>
                  <a:t>) </a:t>
                </a:r>
                <a:r>
                  <a:rPr lang="en-US" sz="2400" dirty="0" err="1"/>
                  <a:t>peluang</a:t>
                </a:r>
                <a:r>
                  <a:rPr lang="en-US" sz="2400" dirty="0"/>
                  <a:t> pada </a:t>
                </a:r>
                <a:r>
                  <a:rPr lang="en-US" sz="2400" dirty="0" err="1"/>
                  <a:t>suatu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nilai</a:t>
                </a:r>
                <a:r>
                  <a:rPr lang="en-US" sz="2400" dirty="0"/>
                  <a:t> x </a:t>
                </a:r>
                <a:r>
                  <a:rPr lang="en-US" sz="2400" dirty="0" err="1"/>
                  <a:t>tertentu</a:t>
                </a:r>
                <a:r>
                  <a:rPr lang="en-US" sz="2400" dirty="0"/>
                  <a:t>.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pada </a:t>
                </a:r>
                <a:r>
                  <a:rPr lang="en-US" sz="2400" dirty="0" err="1"/>
                  <a:t>variabel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diskret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atau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pada </a:t>
                </a:r>
                <a:r>
                  <a:rPr lang="en-US" sz="2400" dirty="0" err="1"/>
                  <a:t>variabel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kontinu</a:t>
                </a:r>
                <a:endParaRPr lang="en-US" sz="24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88393D-9CFD-4242-B6BD-54FBBF89E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879" t="-1970" r="-181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690341-CA8E-49F5-ADE3-424DEC8489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40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04"/>
    </mc:Choice>
    <mc:Fallback>
      <p:transition spd="slow" advTm="20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444" x="2359025" y="5956300"/>
          <p14:tracePt t="8451" x="2349500" y="5956300"/>
          <p14:tracePt t="8457" x="2279650" y="5876925"/>
          <p14:tracePt t="8466" x="2235200" y="5807075"/>
          <p14:tracePt t="8472" x="2128838" y="5708650"/>
          <p14:tracePt t="8480" x="2032000" y="5594350"/>
          <p14:tracePt t="8488" x="1917700" y="5480050"/>
          <p14:tracePt t="8498" x="1828800" y="5346700"/>
          <p14:tracePt t="8505" x="1739900" y="5232400"/>
          <p14:tracePt t="8512" x="1677988" y="5099050"/>
          <p14:tracePt t="8521" x="1643063" y="4975225"/>
          <p14:tracePt t="8529" x="1581150" y="4826000"/>
          <p14:tracePt t="8536" x="1536700" y="4684713"/>
          <p14:tracePt t="8545" x="1528763" y="4541838"/>
          <p14:tracePt t="8553" x="1511300" y="4400550"/>
          <p14:tracePt t="8562" x="1493838" y="4268788"/>
          <p14:tracePt t="8570" x="1493838" y="4135438"/>
          <p14:tracePt t="8578" x="1493838" y="4021138"/>
          <p14:tracePt t="8585" x="1493838" y="3914775"/>
          <p14:tracePt t="8596" x="1493838" y="3827463"/>
          <p14:tracePt t="8603" x="1501775" y="3756025"/>
          <p14:tracePt t="8609" x="1528763" y="3676650"/>
          <p14:tracePt t="8619" x="1546225" y="3622675"/>
          <p14:tracePt t="8625" x="1554163" y="3579813"/>
          <p14:tracePt t="8636" x="1581150" y="3562350"/>
          <p14:tracePt t="8641" x="1590675" y="3525838"/>
          <p14:tracePt t="8653" x="1608138" y="3500438"/>
          <p14:tracePt t="8656" x="1616075" y="3490913"/>
          <p14:tracePt t="8670" x="1625600" y="3481388"/>
          <p14:tracePt t="8673" x="1635125" y="3481388"/>
          <p14:tracePt t="8681" x="1635125" y="3473450"/>
          <p14:tracePt t="8689" x="1643063" y="3473450"/>
          <p14:tracePt t="8778" x="1652588" y="3473450"/>
          <p14:tracePt t="8800" x="1652588" y="3490913"/>
          <p14:tracePt t="8802" x="1652588" y="3500438"/>
          <p14:tracePt t="8812" x="1652588" y="3517900"/>
          <p14:tracePt t="8817" x="1652588" y="3525838"/>
          <p14:tracePt t="8825" x="1652588" y="3543300"/>
          <p14:tracePt t="8837" x="1652588" y="3552825"/>
          <p14:tracePt t="8840" x="1643063" y="3562350"/>
          <p14:tracePt t="8889" x="1643063" y="3543300"/>
          <p14:tracePt t="8896" x="1643063" y="3535363"/>
          <p14:tracePt t="8904" x="1643063" y="3508375"/>
          <p14:tracePt t="8912" x="1635125" y="3455988"/>
          <p14:tracePt t="8921" x="1635125" y="3402013"/>
          <p14:tracePt t="8928" x="1616075" y="3357563"/>
          <p14:tracePt t="8937" x="1616075" y="3295650"/>
          <p14:tracePt t="8945" x="1616075" y="3243263"/>
          <p14:tracePt t="8952" x="1616075" y="3216275"/>
          <p14:tracePt t="8962" x="1616075" y="3181350"/>
          <p14:tracePt t="8970" x="1616075" y="3128963"/>
          <p14:tracePt t="8978" x="1616075" y="3111500"/>
          <p14:tracePt t="8986" x="1616075" y="3067050"/>
          <p14:tracePt t="8992" x="1616075" y="3040063"/>
          <p14:tracePt t="9003" x="1616075" y="3030538"/>
          <p14:tracePt t="9009" x="1616075" y="3013075"/>
          <p14:tracePt t="9016" x="1616075" y="3005138"/>
          <p14:tracePt t="9052" x="1616075" y="2995613"/>
          <p14:tracePt t="9069" x="1616075" y="2978150"/>
          <p14:tracePt t="9073" x="1616075" y="2970213"/>
          <p14:tracePt t="9080" x="1616075" y="2960688"/>
          <p14:tracePt t="9113" x="1616075" y="2951163"/>
          <p14:tracePt t="9128" x="1616075" y="2943225"/>
          <p14:tracePt t="9161" x="1616075" y="2933700"/>
          <p14:tracePt t="9170" x="1616075" y="2925763"/>
          <p14:tracePt t="9178" x="1616075" y="2916238"/>
          <p14:tracePt t="9187" x="1616075" y="2908300"/>
          <p14:tracePt t="9193" x="1616075" y="2889250"/>
          <p14:tracePt t="9203" x="1616075" y="2881313"/>
          <p14:tracePt t="9235" x="1616075" y="2871788"/>
          <p14:tracePt t="9241" x="1625600" y="2854325"/>
          <p14:tracePt t="9252" x="1635125" y="2854325"/>
          <p14:tracePt t="9257" x="1652588" y="2846388"/>
          <p14:tracePt t="9269" x="1697038" y="2809875"/>
          <p14:tracePt t="9272" x="1722438" y="2809875"/>
          <p14:tracePt t="9285" x="1776413" y="2809875"/>
          <p14:tracePt t="9289" x="1838325" y="2801938"/>
          <p14:tracePt t="9298" x="1873250" y="2801938"/>
          <p14:tracePt t="9305" x="1925638" y="2801938"/>
          <p14:tracePt t="9313" x="2014538" y="2801938"/>
          <p14:tracePt t="9321" x="2103438" y="2801938"/>
          <p14:tracePt t="9328" x="2208213" y="2801938"/>
          <p14:tracePt t="9337" x="2297113" y="2801938"/>
          <p14:tracePt t="9346" x="2403475" y="2801938"/>
          <p14:tracePt t="9354" x="2490788" y="2801938"/>
          <p14:tracePt t="9363" x="2589213" y="2801938"/>
          <p14:tracePt t="9379" x="2659063" y="2801938"/>
          <p14:tracePt t="9380" x="2713038" y="2801938"/>
          <p14:tracePt t="9388" x="2755900" y="2809875"/>
          <p14:tracePt t="9395" x="2792413" y="2827338"/>
          <p14:tracePt t="9404" x="2809875" y="2836863"/>
          <p14:tracePt t="9409" x="2827338" y="2836863"/>
          <p14:tracePt t="9515" x="2835275" y="2846388"/>
          <p14:tracePt t="9531" x="2817813" y="2863850"/>
          <p14:tracePt t="9542" x="2800350" y="2881313"/>
          <p14:tracePt t="9545" x="2782888" y="2908300"/>
          <p14:tracePt t="9552" x="2747963" y="2978150"/>
          <p14:tracePt t="9562" x="2703513" y="3022600"/>
          <p14:tracePt t="9570" x="2624138" y="3092450"/>
          <p14:tracePt t="9578" x="2552700" y="3154363"/>
          <p14:tracePt t="9584" x="2500313" y="3216275"/>
          <p14:tracePt t="9593" x="2455863" y="3270250"/>
          <p14:tracePt t="9603" x="2393950" y="3332163"/>
          <p14:tracePt t="9608" x="2359025" y="3367088"/>
          <p14:tracePt t="9621" x="2306638" y="3429000"/>
          <p14:tracePt t="9625" x="2279650" y="3455988"/>
          <p14:tracePt t="9636" x="2217738" y="3508375"/>
          <p14:tracePt t="9641" x="2200275" y="3525838"/>
          <p14:tracePt t="9649" x="2163763" y="3562350"/>
          <p14:tracePt t="9656" x="2128838" y="3605213"/>
          <p14:tracePt t="9669" x="2120900" y="3614738"/>
          <p14:tracePt t="9672" x="2103438" y="3632200"/>
          <p14:tracePt t="9685" x="2084388" y="3641725"/>
          <p14:tracePt t="9698" x="2066925" y="3649663"/>
          <p14:tracePt t="9724" x="2058988" y="3659188"/>
          <p14:tracePt t="9752" x="2058988" y="3667125"/>
          <p14:tracePt t="9768" x="2058988" y="3684588"/>
          <p14:tracePt t="9782" x="2058988" y="3694113"/>
          <p14:tracePt t="9786" x="2058988" y="3711575"/>
          <p14:tracePt t="9793" x="2058988" y="3721100"/>
          <p14:tracePt t="9801" x="2084388" y="3765550"/>
          <p14:tracePt t="9809" x="2103438" y="3790950"/>
          <p14:tracePt t="9818" x="2120900" y="3800475"/>
          <p14:tracePt t="9825" x="2146300" y="3817938"/>
          <p14:tracePt t="9835" x="2190750" y="3835400"/>
          <p14:tracePt t="9841" x="2235200" y="3862388"/>
          <p14:tracePt t="9852" x="2287588" y="3870325"/>
          <p14:tracePt t="9857" x="2341563" y="3906838"/>
          <p14:tracePt t="9869" x="2376488" y="3914775"/>
          <p14:tracePt t="9873" x="2455863" y="3941763"/>
          <p14:tracePt t="9885" x="2490788" y="3941763"/>
          <p14:tracePt t="9889" x="2535238" y="3949700"/>
          <p14:tracePt t="9896" x="2589213" y="3959225"/>
          <p14:tracePt t="9905" x="2624138" y="3968750"/>
          <p14:tracePt t="9912" x="2632075" y="3968750"/>
          <p14:tracePt t="10356" x="2632075" y="3976688"/>
          <p14:tracePt t="10370" x="2614613" y="3986213"/>
          <p14:tracePt t="10379" x="2606675" y="3994150"/>
          <p14:tracePt t="10390" x="2579688" y="3994150"/>
          <p14:tracePt t="10393" x="2570163" y="4003675"/>
          <p14:tracePt t="10404" x="2552700" y="4011613"/>
          <p14:tracePt t="10409" x="2544763" y="4011613"/>
          <p14:tracePt t="10612" x="2527300" y="4021138"/>
          <p14:tracePt t="10626" x="2517775" y="4030663"/>
          <p14:tracePt t="10633" x="2509838" y="4030663"/>
          <p14:tracePt t="10641" x="2500313" y="4038600"/>
          <p14:tracePt t="10652" x="2482850" y="4048125"/>
          <p14:tracePt t="10676" x="2465388" y="4048125"/>
          <p14:tracePt t="10681" x="2455863" y="4048125"/>
          <p14:tracePt t="11319" x="2455863" y="4021138"/>
          <p14:tracePt t="11327" x="2455863" y="3986213"/>
          <p14:tracePt t="11333" x="2438400" y="3959225"/>
          <p14:tracePt t="11342" x="2393950" y="3897313"/>
          <p14:tracePt t="11353" x="2324100" y="3790950"/>
          <p14:tracePt t="11356" x="2252663" y="3676650"/>
          <p14:tracePt t="11377" x="2128838" y="3446463"/>
          <p14:tracePt t="11381" x="2058988" y="3332163"/>
          <p14:tracePt t="11388" x="2014538" y="3225800"/>
          <p14:tracePt t="11403" x="1987550" y="3146425"/>
          <p14:tracePt t="11404" x="1960563" y="3084513"/>
          <p14:tracePt t="11418" x="1943100" y="3022600"/>
          <p14:tracePt t="11421" x="1925638" y="2987675"/>
          <p14:tracePt t="11428" x="1917700" y="2943225"/>
          <p14:tracePt t="11437" x="1908175" y="2898775"/>
          <p14:tracePt t="11444" x="1900238" y="2881313"/>
          <p14:tracePt t="11462" x="1890713" y="2863850"/>
          <p14:tracePt t="11469" x="1890713" y="2854325"/>
          <p14:tracePt t="11557" x="1881188" y="2854325"/>
          <p14:tracePt t="11574" x="1863725" y="2854325"/>
          <p14:tracePt t="11585" x="1863725" y="2863850"/>
          <p14:tracePt t="11589" x="1863725" y="2871788"/>
          <p14:tracePt t="11601" x="1863725" y="2908300"/>
          <p14:tracePt t="11605" x="1863725" y="2933700"/>
          <p14:tracePt t="11614" x="1855788" y="2960688"/>
          <p14:tracePt t="11621" x="1855788" y="2970213"/>
          <p14:tracePt t="11628" x="1838325" y="3005138"/>
          <p14:tracePt t="11637" x="1838325" y="3030538"/>
          <p14:tracePt t="11644" x="1838325" y="3049588"/>
          <p14:tracePt t="11653" x="1838325" y="3067050"/>
          <p14:tracePt t="11667" x="1838325" y="3084513"/>
          <p14:tracePt t="11669" x="1838325" y="3092450"/>
          <p14:tracePt t="11679" x="1838325" y="3101975"/>
          <p14:tracePt t="11685" x="1838325" y="3111500"/>
          <p14:tracePt t="11719" x="1838325" y="3119438"/>
          <p14:tracePt t="11880" x="1838325" y="3128963"/>
          <p14:tracePt t="11900" x="1838325" y="3136900"/>
          <p14:tracePt t="11903" x="1838325" y="3146425"/>
          <p14:tracePt t="11914" x="1828800" y="3154363"/>
          <p14:tracePt t="11919" x="1819275" y="3163888"/>
          <p14:tracePt t="11942" x="1819275" y="3173413"/>
          <p14:tracePt t="11952" x="1811338" y="3181350"/>
          <p14:tracePt t="11957" x="1801813" y="3181350"/>
          <p14:tracePt t="11969" x="1784350" y="3190875"/>
          <p14:tracePt t="11976" x="1776413" y="3190875"/>
          <p14:tracePt t="11984" x="1749425" y="3190875"/>
          <p14:tracePt t="11994" x="1714500" y="3208338"/>
          <p14:tracePt t="11998" x="1697038" y="3208338"/>
          <p14:tracePt t="12005" x="1687513" y="3208338"/>
          <p14:tracePt t="12012" x="1670050" y="3208338"/>
          <p14:tracePt t="12021" x="1660525" y="3208338"/>
          <p14:tracePt t="12030" x="1635125" y="3208338"/>
          <p14:tracePt t="12037" x="1625600" y="3208338"/>
          <p14:tracePt t="12045" x="1616075" y="3208338"/>
          <p14:tracePt t="12053" x="1598613" y="3208338"/>
          <p14:tracePt t="12065" x="1573213" y="3208338"/>
          <p14:tracePt t="12075" x="1536700" y="3208338"/>
          <p14:tracePt t="12079" x="1528763" y="3208338"/>
          <p14:tracePt t="12087" x="1501775" y="3198813"/>
          <p14:tracePt t="12101" x="1484313" y="3198813"/>
          <p14:tracePt t="12111" x="1466850" y="3190875"/>
          <p14:tracePt t="12119" x="1449388" y="3190875"/>
          <p14:tracePt t="12125" x="1422400" y="3173413"/>
          <p14:tracePt t="12135" x="1404938" y="3163888"/>
          <p14:tracePt t="12141" x="1395413" y="3163888"/>
          <p14:tracePt t="12149" x="1377950" y="3154363"/>
          <p14:tracePt t="12159" x="1370013" y="3154363"/>
          <p14:tracePt t="12181" x="1350963" y="3154363"/>
          <p14:tracePt t="12189" x="1343025" y="3154363"/>
          <p14:tracePt t="12197" x="1333500" y="3146425"/>
          <p14:tracePt t="12212" x="1325563" y="3136900"/>
          <p14:tracePt t="12228" x="1308100" y="3119438"/>
          <p14:tracePt t="12237" x="1298575" y="3111500"/>
          <p14:tracePt t="12244" x="1254125" y="3092450"/>
          <p14:tracePt t="12253" x="1254125" y="3084513"/>
          <p14:tracePt t="12261" x="1236663" y="3067050"/>
          <p14:tracePt t="12268" x="1228725" y="3057525"/>
          <p14:tracePt t="12278" x="1209675" y="3030538"/>
          <p14:tracePt t="12285" x="1184275" y="2995613"/>
          <p14:tracePt t="12294" x="1174750" y="2970213"/>
          <p14:tracePt t="12301" x="1166813" y="2943225"/>
          <p14:tracePt t="12312" x="1166813" y="2908300"/>
          <p14:tracePt t="12320" x="1166813" y="2854325"/>
          <p14:tracePt t="12327" x="1166813" y="2801938"/>
          <p14:tracePt t="12334" x="1166813" y="2740025"/>
          <p14:tracePt t="12343" x="1166813" y="2686050"/>
          <p14:tracePt t="12349" x="1184275" y="2660650"/>
          <p14:tracePt t="12357" x="1209675" y="2624138"/>
          <p14:tracePt t="12367" x="1228725" y="2598738"/>
          <p14:tracePt t="12372" x="1236663" y="2589213"/>
          <p14:tracePt t="12394" x="1290638" y="2562225"/>
          <p14:tracePt t="12397" x="1298575" y="2554288"/>
          <p14:tracePt t="12406" x="1316038" y="2554288"/>
          <p14:tracePt t="12414" x="1343025" y="2544763"/>
          <p14:tracePt t="12426" x="1350963" y="2544763"/>
          <p14:tracePt t="12430" x="1377950" y="2544763"/>
          <p14:tracePt t="12438" x="1422400" y="2544763"/>
          <p14:tracePt t="12447" x="1457325" y="2544763"/>
          <p14:tracePt t="12456" x="1484313" y="2544763"/>
          <p14:tracePt t="12461" x="1511300" y="2544763"/>
          <p14:tracePt t="12468" x="1554163" y="2544763"/>
          <p14:tracePt t="12482" x="1625600" y="2544763"/>
          <p14:tracePt t="12485" x="1660525" y="2554288"/>
          <p14:tracePt t="12494" x="1697038" y="2581275"/>
          <p14:tracePt t="12500" x="1731963" y="2589213"/>
          <p14:tracePt t="12515" x="1776413" y="2606675"/>
          <p14:tracePt t="12516" x="1793875" y="2606675"/>
          <p14:tracePt t="12525" x="1838325" y="2633663"/>
          <p14:tracePt t="12534" x="1855788" y="2651125"/>
          <p14:tracePt t="12540" x="1881188" y="2668588"/>
          <p14:tracePt t="12551" x="1917700" y="2686050"/>
          <p14:tracePt t="12559" x="1943100" y="2713038"/>
          <p14:tracePt t="12565" x="1987550" y="2730500"/>
          <p14:tracePt t="12576" x="2005013" y="2747963"/>
          <p14:tracePt t="12581" x="2032000" y="2757488"/>
          <p14:tracePt t="12589" x="2058988" y="2774950"/>
          <p14:tracePt t="12600" x="2066925" y="2792413"/>
          <p14:tracePt t="12605" x="2084388" y="2819400"/>
          <p14:tracePt t="12612" x="2084388" y="2827338"/>
          <p14:tracePt t="12621" x="2084388" y="2836863"/>
          <p14:tracePt t="12630" x="2084388" y="2863850"/>
          <p14:tracePt t="12637" x="2084388" y="2881313"/>
          <p14:tracePt t="12644" x="2084388" y="2908300"/>
          <p14:tracePt t="12654" x="2084388" y="2951163"/>
          <p14:tracePt t="12666" x="2084388" y="2960688"/>
          <p14:tracePt t="12670" x="2084388" y="2995613"/>
          <p14:tracePt t="12677" x="2066925" y="3049588"/>
          <p14:tracePt t="12686" x="2032000" y="3092450"/>
          <p14:tracePt t="12699" x="2014538" y="3136900"/>
          <p14:tracePt t="12701" x="1997075" y="3163888"/>
          <p14:tracePt t="12709" x="1970088" y="3198813"/>
          <p14:tracePt t="12718" x="1925638" y="3235325"/>
          <p14:tracePt t="12727" x="1917700" y="3243263"/>
          <p14:tracePt t="12733" x="1908175" y="3260725"/>
          <p14:tracePt t="12743" x="1881188" y="3278188"/>
          <p14:tracePt t="12749" x="1881188" y="3287713"/>
          <p14:tracePt t="12772" x="1873250" y="3287713"/>
          <p14:tracePt t="12855" x="1890713" y="3278188"/>
          <p14:tracePt t="12865" x="1890713" y="3270250"/>
          <p14:tracePt t="12870" x="1935163" y="3252788"/>
          <p14:tracePt t="12879" x="1979613" y="3235325"/>
          <p14:tracePt t="12890" x="2022475" y="3198813"/>
          <p14:tracePt t="12894" x="2103438" y="3154363"/>
          <p14:tracePt t="12903" x="2128838" y="3154363"/>
          <p14:tracePt t="12911" x="2163763" y="3146425"/>
          <p14:tracePt t="12919" x="2244725" y="3136900"/>
          <p14:tracePt t="12925" x="2314575" y="3119438"/>
          <p14:tracePt t="12935" x="2393950" y="3111500"/>
          <p14:tracePt t="12941" x="2465388" y="3111500"/>
          <p14:tracePt t="12951" x="2535238" y="3111500"/>
          <p14:tracePt t="12957" x="2589213" y="3111500"/>
          <p14:tracePt t="12967" x="2632075" y="3111500"/>
          <p14:tracePt t="12973" x="2668588" y="3111500"/>
          <p14:tracePt t="12985" x="2693988" y="3111500"/>
          <p14:tracePt t="12989" x="2720975" y="3136900"/>
          <p14:tracePt t="12996" x="2730500" y="3181350"/>
          <p14:tracePt t="13006" x="2738438" y="3225800"/>
          <p14:tracePt t="13014" x="2738438" y="3260725"/>
          <p14:tracePt t="13025" x="2738438" y="3314700"/>
          <p14:tracePt t="13030" x="2738438" y="3367088"/>
          <p14:tracePt t="13036" x="2730500" y="3411538"/>
          <p14:tracePt t="13044" x="2703513" y="3455988"/>
          <p14:tracePt t="13054" x="2668588" y="3500438"/>
          <p14:tracePt t="13065" x="2632075" y="3552825"/>
          <p14:tracePt t="13069" x="2570163" y="3587750"/>
          <p14:tracePt t="13077" x="2527300" y="3605213"/>
          <p14:tracePt t="13085" x="2500313" y="3622675"/>
          <p14:tracePt t="13101" x="2473325" y="3632200"/>
          <p14:tracePt t="13159" x="2490788" y="3632200"/>
          <p14:tracePt t="13165" x="2517775" y="3632200"/>
          <p14:tracePt t="13174" x="2589213" y="3614738"/>
          <p14:tracePt t="13181" x="2659063" y="3614738"/>
          <p14:tracePt t="13189" x="2703513" y="3614738"/>
          <p14:tracePt t="13197" x="2765425" y="3614738"/>
          <p14:tracePt t="13205" x="2854325" y="3614738"/>
          <p14:tracePt t="13213" x="2959100" y="3614738"/>
          <p14:tracePt t="13221" x="3065463" y="3614738"/>
          <p14:tracePt t="13228" x="3171825" y="3614738"/>
          <p14:tracePt t="13237" x="3260725" y="3614738"/>
          <p14:tracePt t="13244" x="3365500" y="3614738"/>
          <p14:tracePt t="13253" x="3463925" y="3614738"/>
          <p14:tracePt t="13264" x="3533775" y="3614738"/>
          <p14:tracePt t="13270" x="3543300" y="3614738"/>
          <p14:tracePt t="13333" x="3543300" y="3622675"/>
          <p14:tracePt t="13350" x="3525838" y="3632200"/>
          <p14:tracePt t="13367" x="3516313" y="3641725"/>
          <p14:tracePt t="13397" x="3506788" y="3641725"/>
          <p14:tracePt t="13624" x="3489325" y="3649663"/>
          <p14:tracePt t="13637" x="3481388" y="3649663"/>
          <p14:tracePt t="13639" x="3471863" y="3649663"/>
          <p14:tracePt t="13647" x="3463925" y="3659188"/>
          <p14:tracePt t="13661" x="3444875" y="3676650"/>
          <p14:tracePt t="13669" x="3427413" y="3694113"/>
          <p14:tracePt t="13676" x="3419475" y="3694113"/>
          <p14:tracePt t="13685" x="3382963" y="3703638"/>
          <p14:tracePt t="13693" x="3365500" y="3729038"/>
          <p14:tracePt t="13701" x="3330575" y="3756025"/>
          <p14:tracePt t="13710" x="3286125" y="3765550"/>
          <p14:tracePt t="13717" x="3241675" y="3800475"/>
          <p14:tracePt t="13727" x="3198813" y="3835400"/>
          <p14:tracePt t="13735" x="3136900" y="3887788"/>
          <p14:tracePt t="13740" x="3092450" y="3924300"/>
          <p14:tracePt t="13751" x="3048000" y="3932238"/>
          <p14:tracePt t="13759" x="2986088" y="3959225"/>
          <p14:tracePt t="13765" x="2941638" y="3986213"/>
          <p14:tracePt t="13776" x="2897188" y="4021138"/>
          <p14:tracePt t="13781" x="2854325" y="4038600"/>
          <p14:tracePt t="13789" x="2773363" y="4100513"/>
          <p14:tracePt t="13798" x="2730500" y="4127500"/>
          <p14:tracePt t="13808" x="2651125" y="4152900"/>
          <p14:tracePt t="13812" x="2597150" y="4171950"/>
          <p14:tracePt t="13822" x="2535238" y="4197350"/>
          <p14:tracePt t="13830" x="2490788" y="4214813"/>
          <p14:tracePt t="13839" x="2447925" y="4233863"/>
          <p14:tracePt t="13845" x="2386013" y="4268788"/>
          <p14:tracePt t="13853" x="2349500" y="4268788"/>
          <p14:tracePt t="13860" x="2297113" y="4276725"/>
          <p14:tracePt t="13869" x="2252663" y="4276725"/>
          <p14:tracePt t="13876" x="2182813" y="4286250"/>
          <p14:tracePt t="13885" x="2146300" y="4286250"/>
          <p14:tracePt t="13893" x="2093913" y="4286250"/>
          <p14:tracePt t="13901" x="2066925" y="4286250"/>
          <p14:tracePt t="13910" x="2022475" y="4286250"/>
          <p14:tracePt t="13917" x="1997075" y="4286250"/>
          <p14:tracePt t="13927" x="1979613" y="4286250"/>
          <p14:tracePt t="13935" x="1970088" y="4286250"/>
          <p14:tracePt t="13941" x="1960563" y="4286250"/>
          <p14:tracePt t="13948" x="1952625" y="4286250"/>
          <p14:tracePt t="13956" x="1935163" y="4286250"/>
          <p14:tracePt t="13969" x="1925638" y="4286250"/>
          <p14:tracePt t="13972" x="1917700" y="4286250"/>
          <p14:tracePt t="13984" x="1890713" y="4286250"/>
          <p14:tracePt t="13988" x="1881188" y="4276725"/>
          <p14:tracePt t="13996" x="1873250" y="4276725"/>
          <p14:tracePt t="14004" x="1855788" y="4259263"/>
          <p14:tracePt t="14012" x="1846263" y="4259263"/>
          <p14:tracePt t="14020" x="1828800" y="4251325"/>
          <p14:tracePt t="14028" x="1819275" y="4251325"/>
          <p14:tracePt t="14037" x="1811338" y="4251325"/>
          <p14:tracePt t="14046" x="1784350" y="4241800"/>
          <p14:tracePt t="14053" x="1739900" y="4241800"/>
          <p14:tracePt t="14060" x="1722438" y="4233863"/>
          <p14:tracePt t="14068" x="1697038" y="4233863"/>
          <p14:tracePt t="14077" x="1660525" y="4233863"/>
          <p14:tracePt t="14089" x="1616075" y="4233863"/>
          <p14:tracePt t="14100" x="1546225" y="4233863"/>
          <p14:tracePt t="14106" x="1493838" y="4233863"/>
          <p14:tracePt t="14113" x="1422400" y="4233863"/>
          <p14:tracePt t="14121" x="1370013" y="4233863"/>
          <p14:tracePt t="14130" x="1360488" y="4233863"/>
          <p14:tracePt t="14139" x="1343025" y="4233863"/>
          <p14:tracePt t="14149" x="1333500" y="4233863"/>
          <p14:tracePt t="14234" x="1333500" y="4224338"/>
          <p14:tracePt t="14346" x="1333500" y="4214813"/>
          <p14:tracePt t="14362" x="1333500" y="4206875"/>
          <p14:tracePt t="14378" x="1333500" y="4197350"/>
          <p14:tracePt t="14393" x="1333500" y="4189413"/>
          <p14:tracePt t="14401" x="1343025" y="4189413"/>
          <p14:tracePt t="14414" x="1360488" y="4189413"/>
          <p14:tracePt t="14419" x="1387475" y="4171950"/>
          <p14:tracePt t="14425" x="1395413" y="4171950"/>
          <p14:tracePt t="14434" x="1422400" y="4171950"/>
          <p14:tracePt t="14441" x="1449388" y="4171950"/>
          <p14:tracePt t="14451" x="1474788" y="4171950"/>
          <p14:tracePt t="14456" x="1528763" y="4171950"/>
          <p14:tracePt t="14467" x="1563688" y="4162425"/>
          <p14:tracePt t="14475" x="1590675" y="4162425"/>
          <p14:tracePt t="14481" x="1616075" y="4162425"/>
          <p14:tracePt t="14492" x="1643063" y="4162425"/>
          <p14:tracePt t="14497" x="1652588" y="4162425"/>
          <p14:tracePt t="14504" x="1677988" y="4162425"/>
          <p14:tracePt t="14516" x="1687513" y="4162425"/>
          <p14:tracePt t="15139" x="1697038" y="4162425"/>
          <p14:tracePt t="15154" x="1704975" y="4162425"/>
          <p14:tracePt t="15161" x="1714500" y="4162425"/>
          <p14:tracePt t="15170" x="1714500" y="4179888"/>
          <p14:tracePt t="15176" x="1714500" y="4189413"/>
          <p14:tracePt t="15185" x="1722438" y="4197350"/>
          <p14:tracePt t="15193" x="1722438" y="4206875"/>
          <p14:tracePt t="15201" x="1731963" y="4214813"/>
          <p14:tracePt t="15216" x="1731963" y="4224338"/>
          <p14:tracePt t="15233" x="1739900" y="4241800"/>
          <p14:tracePt t="15243" x="1739900" y="4251325"/>
          <p14:tracePt t="17079" x="1739900" y="4268788"/>
          <p14:tracePt t="17094" x="1766888" y="4268788"/>
          <p14:tracePt t="17103" x="1784350" y="4268788"/>
          <p14:tracePt t="17109" x="1855788" y="4268788"/>
          <p14:tracePt t="17117" x="1890713" y="4268788"/>
          <p14:tracePt t="17127" x="1943100" y="4268788"/>
          <p14:tracePt t="17134" x="2022475" y="4259263"/>
          <p14:tracePt t="17142" x="2128838" y="4241800"/>
          <p14:tracePt t="17150" x="2235200" y="4233863"/>
          <p14:tracePt t="17159" x="2376488" y="4233863"/>
          <p14:tracePt t="17166" x="2517775" y="4214813"/>
          <p14:tracePt t="17174" x="2641600" y="4214813"/>
          <p14:tracePt t="17181" x="2782888" y="4197350"/>
          <p14:tracePt t="17188" x="2924175" y="4189413"/>
          <p14:tracePt t="17196" x="3082925" y="4189413"/>
          <p14:tracePt t="17205" x="3224213" y="4171950"/>
          <p14:tracePt t="17216" x="3348038" y="4171950"/>
          <p14:tracePt t="17221" x="3489325" y="4162425"/>
          <p14:tracePt t="17233" x="3613150" y="4162425"/>
          <p14:tracePt t="17237" x="3719513" y="4162425"/>
          <p14:tracePt t="17245" x="3816350" y="4162425"/>
          <p14:tracePt t="17253" x="3887788" y="4162425"/>
          <p14:tracePt t="17260" x="3957638" y="4162425"/>
          <p14:tracePt t="17269" x="4011613" y="4162425"/>
          <p14:tracePt t="17276" x="4064000" y="4162425"/>
          <p14:tracePt t="17284" x="4108450" y="4162425"/>
          <p14:tracePt t="17292" x="4143375" y="4162425"/>
          <p14:tracePt t="17301" x="4195763" y="4162425"/>
          <p14:tracePt t="17309" x="4240213" y="4162425"/>
          <p14:tracePt t="17318" x="4276725" y="4162425"/>
          <p14:tracePt t="17326" x="4329113" y="4162425"/>
          <p14:tracePt t="17335" x="4373563" y="4162425"/>
          <p14:tracePt t="17343" x="4408488" y="4162425"/>
          <p14:tracePt t="17352" x="4452938" y="4162425"/>
          <p14:tracePt t="17357" x="4514850" y="4162425"/>
          <p14:tracePt t="17375" x="4638675" y="4197350"/>
          <p14:tracePt t="17384" x="4708525" y="4224338"/>
          <p14:tracePt t="17388" x="4805363" y="4259263"/>
          <p14:tracePt t="17400" x="4921250" y="4303713"/>
          <p14:tracePt t="17405" x="5062538" y="4348163"/>
          <p14:tracePt t="17413" x="5248275" y="4410075"/>
          <p14:tracePt t="17423" x="5503863" y="4506913"/>
          <p14:tracePt t="17429" x="5768975" y="4595813"/>
          <p14:tracePt t="17437" x="6061075" y="4692650"/>
          <p14:tracePt t="17444" x="6326188" y="4789488"/>
          <p14:tracePt t="17452" x="6573838" y="4860925"/>
          <p14:tracePt t="17460" x="6740525" y="4922838"/>
          <p14:tracePt t="17468" x="6899275" y="4975225"/>
          <p14:tracePt t="17482" x="7032625" y="5037138"/>
          <p14:tracePt t="17486" x="7164388" y="5091113"/>
          <p14:tracePt t="17500" x="7253288" y="5153025"/>
          <p14:tracePt t="17502" x="7342188" y="5205413"/>
          <p14:tracePt t="17509" x="7421563" y="5257800"/>
          <p14:tracePt t="17516" x="7466013" y="5302250"/>
          <p14:tracePt t="17526" x="7508875" y="5346700"/>
          <p14:tracePt t="17533" x="7562850" y="5399088"/>
          <p14:tracePt t="17542" x="7580313" y="5418138"/>
          <p14:tracePt t="17550" x="7597775" y="5443538"/>
          <p14:tracePt t="17559" x="7615238" y="5453063"/>
          <p14:tracePt t="17566" x="7624763" y="5470525"/>
          <p14:tracePt t="17577" x="7642225" y="5497513"/>
          <p14:tracePt t="17581" x="7659688" y="5505450"/>
          <p14:tracePt t="17589" x="7704138" y="5522913"/>
          <p14:tracePt t="17600" x="7712075" y="5522913"/>
          <p14:tracePt t="17604" x="7739063" y="5522913"/>
          <p14:tracePt t="17616" x="7748588" y="5532438"/>
          <p14:tracePt t="17622" x="7783513" y="5541963"/>
          <p14:tracePt t="17628" x="7810500" y="5541963"/>
          <p14:tracePt t="17641" x="7835900" y="5541963"/>
          <p14:tracePt t="17645" x="7862888" y="5541963"/>
          <p14:tracePt t="17652" x="7907338" y="5541963"/>
          <p14:tracePt t="17660" x="7959725" y="5541963"/>
          <p14:tracePt t="17668" x="8013700" y="5541963"/>
          <p14:tracePt t="17683" x="8039100" y="5541963"/>
          <p14:tracePt t="17686" x="8110538" y="5541963"/>
          <p14:tracePt t="17696" x="8180388" y="5541963"/>
          <p14:tracePt t="17702" x="8251825" y="5532438"/>
          <p14:tracePt t="17708" x="8313738" y="5522913"/>
          <p14:tracePt t="17716" x="8383588" y="5514975"/>
          <p14:tracePt t="17730" x="8462963" y="5487988"/>
          <p14:tracePt t="17733" x="8524875" y="5461000"/>
          <p14:tracePt t="17741" x="8578850" y="5453063"/>
          <p14:tracePt t="17749" x="8623300" y="5443538"/>
          <p14:tracePt t="17757" x="8631238" y="5435600"/>
          <p14:tracePt t="17782" x="8631238" y="5426075"/>
          <p14:tracePt t="17797" x="8631238" y="5418138"/>
          <p14:tracePt t="17805" x="8613775" y="5399088"/>
          <p14:tracePt t="17815" x="8586788" y="5391150"/>
          <p14:tracePt t="17820" x="8534400" y="5391150"/>
          <p14:tracePt t="17832" x="8472488" y="5381625"/>
          <p14:tracePt t="17836" x="8402638" y="5364163"/>
          <p14:tracePt t="17845" x="8340725" y="5364163"/>
          <p14:tracePt t="17852" x="8304213" y="5364163"/>
          <p14:tracePt t="17862" x="8296275" y="5364163"/>
          <p14:tracePt t="17870" x="8269288" y="5364163"/>
          <p14:tracePt t="17881" x="8259763" y="5364163"/>
          <p14:tracePt t="17926" x="8259763" y="5337175"/>
          <p14:tracePt t="17936" x="8296275" y="5329238"/>
          <p14:tracePt t="17942" x="8366125" y="5294313"/>
          <p14:tracePt t="17950" x="8402638" y="5276850"/>
          <p14:tracePt t="17958" x="8462963" y="5267325"/>
          <p14:tracePt t="17965" x="8507413" y="5249863"/>
          <p14:tracePt t="17973" x="8534400" y="5232400"/>
          <p14:tracePt t="17982" x="8561388" y="5214938"/>
          <p14:tracePt t="17989" x="8605838" y="5187950"/>
          <p14:tracePt t="17999" x="8648700" y="5160963"/>
          <p14:tracePt t="18005" x="8666163" y="5153025"/>
          <p14:tracePt t="18016" x="8675688" y="5153025"/>
          <p14:tracePt t="18021" x="8675688" y="5143500"/>
          <p14:tracePt t="18037" x="8666163" y="5126038"/>
          <p14:tracePt t="18045" x="8658225" y="5116513"/>
          <p14:tracePt t="18053" x="8640763" y="5116513"/>
          <p14:tracePt t="18065" x="8596313" y="5116513"/>
          <p14:tracePt t="18069" x="8543925" y="5108575"/>
          <p14:tracePt t="18077" x="8516938" y="5108575"/>
          <p14:tracePt t="18085" x="8472488" y="5099050"/>
          <p14:tracePt t="18092" x="8437563" y="5099050"/>
          <p14:tracePt t="18100" x="8366125" y="5099050"/>
          <p14:tracePt t="18109" x="8313738" y="5099050"/>
          <p14:tracePt t="18116" x="8242300" y="5099050"/>
          <p14:tracePt t="18126" x="8145463" y="5091113"/>
          <p14:tracePt t="18133" x="8075613" y="5091113"/>
          <p14:tracePt t="18142" x="7986713" y="5072063"/>
          <p14:tracePt t="18150" x="7915275" y="5072063"/>
          <p14:tracePt t="18159" x="7835900" y="5064125"/>
          <p14:tracePt t="18166" x="7800975" y="5064125"/>
          <p14:tracePt t="18175" x="7756525" y="5064125"/>
          <p14:tracePt t="18181" x="7739063" y="5064125"/>
          <p14:tracePt t="18232" x="7748588" y="5054600"/>
          <p14:tracePt t="18237" x="7773988" y="5054600"/>
          <p14:tracePt t="18245" x="7827963" y="5054600"/>
          <p14:tracePt t="18253" x="7897813" y="5054600"/>
          <p14:tracePt t="18265" x="8004175" y="5054600"/>
          <p14:tracePt t="18268" x="8128000" y="5054600"/>
          <p14:tracePt t="18282" x="8251825" y="5054600"/>
          <p14:tracePt t="18284" x="8375650" y="5037138"/>
          <p14:tracePt t="18292" x="8462963" y="5037138"/>
          <p14:tracePt t="18300" x="8534400" y="5037138"/>
          <p14:tracePt t="18313" x="8551863" y="5037138"/>
          <p14:tracePt t="18317" x="8561388" y="5037138"/>
          <p14:tracePt t="18342" x="8543925" y="5037138"/>
          <p14:tracePt t="18350" x="8482013" y="5037138"/>
          <p14:tracePt t="18358" x="8437563" y="5037138"/>
          <p14:tracePt t="18364" x="8358188" y="5037138"/>
          <p14:tracePt t="18375" x="8251825" y="5046663"/>
          <p14:tracePt t="18383" x="8145463" y="5046663"/>
          <p14:tracePt t="18389" x="8031163" y="5054600"/>
          <p14:tracePt t="18400" x="7942263" y="5072063"/>
          <p14:tracePt t="18405" x="7880350" y="5081588"/>
          <p14:tracePt t="18421" x="7872413" y="5081588"/>
          <p14:tracePt t="18469" x="7880350" y="5081588"/>
          <p14:tracePt t="18526" x="7872413" y="5081588"/>
          <p14:tracePt t="18535" x="7810500" y="5081588"/>
          <p14:tracePt t="18545" x="7766050" y="5108575"/>
          <p14:tracePt t="18549" x="7721600" y="5116513"/>
          <p14:tracePt t="18558" x="7686675" y="5116513"/>
          <p14:tracePt t="18565" x="7669213" y="5126038"/>
          <p14:tracePt t="18576" x="7642225" y="5133975"/>
          <p14:tracePt t="18693" x="7615238" y="5133975"/>
          <p14:tracePt t="18702" x="7589838" y="5133975"/>
          <p14:tracePt t="18708" x="7553325" y="5133975"/>
          <p14:tracePt t="18716" x="7527925" y="5133975"/>
          <p14:tracePt t="18725" x="7491413" y="5143500"/>
          <p14:tracePt t="18734" x="7483475" y="5143500"/>
          <p14:tracePt t="18801" x="7508875" y="5143500"/>
          <p14:tracePt t="18809" x="7535863" y="5143500"/>
          <p14:tracePt t="18817" x="7562850" y="5143500"/>
          <p14:tracePt t="18826" x="7580313" y="5143500"/>
          <p14:tracePt t="18833" x="7589838" y="5143500"/>
          <p14:tracePt t="19401" x="7580313" y="5143500"/>
          <p14:tracePt t="19417" x="7570788" y="5143500"/>
          <p14:tracePt t="19433" x="7553325" y="5143500"/>
          <p14:tracePt t="19441" x="7545388" y="5143500"/>
          <p14:tracePt t="19448" x="7535863" y="5143500"/>
          <p14:tracePt t="19482" x="7527925" y="514350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4E97F-0867-460F-801A-AFEDA424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7</a:t>
            </a:r>
            <a:endParaRPr lang="en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633C27-93D0-4B8E-9395-7D6634CAB4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82494" y="1982566"/>
                <a:ext cx="9182682" cy="4400830"/>
              </a:xfrm>
            </p:spPr>
            <p:txBody>
              <a:bodyPr>
                <a:normAutofit/>
              </a:bodyPr>
              <a:lstStyle/>
              <a:p>
                <a:pPr marL="252000" indent="-2520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~</m:t>
                    </m:r>
                    <m:sSubSup>
                      <m:sSub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200" dirty="0"/>
                  <a:t>, </a:t>
                </a:r>
                <a:r>
                  <a:rPr lang="en-US" sz="2200" dirty="0" err="1"/>
                  <a:t>ingin</a:t>
                </a:r>
                <a:r>
                  <a:rPr lang="en-US" sz="2200" dirty="0"/>
                  <a:t> </a:t>
                </a:r>
                <a:r>
                  <a:rPr lang="en-US" sz="2200" dirty="0" err="1"/>
                  <a:t>dihitung</a:t>
                </a:r>
                <a:r>
                  <a:rPr lang="en-US" sz="2200" dirty="0"/>
                  <a:t> fungsi </a:t>
                </a:r>
                <a:r>
                  <a:rPr lang="en-US" sz="2200" dirty="0" err="1"/>
                  <a:t>kepekatan</a:t>
                </a:r>
                <a:r>
                  <a:rPr lang="en-US" sz="2200" dirty="0"/>
                  <a:t> </a:t>
                </a:r>
                <a:r>
                  <a:rPr lang="en-US" sz="2200" dirty="0" err="1"/>
                  <a:t>peluang</a:t>
                </a:r>
                <a:r>
                  <a:rPr lang="en-US" sz="2200" dirty="0"/>
                  <a:t> pada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r>
                  <a:rPr lang="en-ID" sz="2200" dirty="0" err="1"/>
                  <a:t>Menghitung</a:t>
                </a:r>
                <a:r>
                  <a:rPr lang="en-ID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&lt;3.1</m:t>
                        </m:r>
                      </m:e>
                    </m:d>
                  </m:oMath>
                </a14:m>
                <a:r>
                  <a:rPr lang="en-ID" sz="2200" dirty="0"/>
                  <a:t>,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3.1</m:t>
                        </m:r>
                      </m:e>
                    </m:d>
                  </m:oMath>
                </a14:m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633C27-93D0-4B8E-9395-7D6634CAB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82494" y="1982566"/>
                <a:ext cx="9182682" cy="4400830"/>
              </a:xfrm>
              <a:blipFill>
                <a:blip r:embed="rId3"/>
                <a:stretch>
                  <a:fillRect l="-1726" t="-152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A7936A3-AD30-4130-9B8E-4B76CB5C5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466" y="2643386"/>
            <a:ext cx="4298678" cy="6560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0DB06B-BEFB-495D-90B2-392939E1A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4652" y="4678741"/>
            <a:ext cx="5982695" cy="12616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4412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41"/>
    </mc:Choice>
    <mc:Fallback>
      <p:transition spd="slow" advTm="32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4E97F-0867-460F-801A-AFEDA424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7 (lanjutan)</a:t>
            </a:r>
            <a:endParaRPr lang="en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633C27-93D0-4B8E-9395-7D6634CAB4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90652" y="1641043"/>
                <a:ext cx="10471656" cy="4400830"/>
              </a:xfrm>
            </p:spPr>
            <p:txBody>
              <a:bodyPr>
                <a:normAutofit/>
              </a:bodyPr>
              <a:lstStyle/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r>
                  <a:rPr lang="en-ID" sz="2200" dirty="0" err="1"/>
                  <a:t>Menentukan</a:t>
                </a:r>
                <a:r>
                  <a:rPr lang="en-ID" sz="22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11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0.025</m:t>
                            </m:r>
                          </m:e>
                        </m:d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ID" sz="2200" dirty="0"/>
                  <a:t> di mana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&gt;</m:t>
                        </m:r>
                        <m:sSubSup>
                          <m:sSubSup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  <m:d>
                              <m:d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0.025</m:t>
                                </m:r>
                              </m:e>
                            </m:d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=0.0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sz="2200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r>
                  <a:rPr lang="en-ID" sz="2200" dirty="0" err="1"/>
                  <a:t>Menghitung</a:t>
                </a:r>
                <a:r>
                  <a:rPr lang="en-ID" sz="2200" dirty="0"/>
                  <a:t> p value uji </a:t>
                </a:r>
                <a:r>
                  <a:rPr lang="en-ID" sz="2200" dirty="0" err="1"/>
                  <a:t>dua</a:t>
                </a:r>
                <a:r>
                  <a:rPr lang="en-ID" sz="2200" dirty="0"/>
                  <a:t> </a:t>
                </a:r>
                <a:r>
                  <a:rPr lang="en-ID" sz="2200" dirty="0" err="1"/>
                  <a:t>arah</a:t>
                </a:r>
                <a:r>
                  <a:rPr lang="en-ID" sz="2200" dirty="0"/>
                  <a:t>, </a:t>
                </a:r>
                <a:r>
                  <a:rPr lang="en-ID" sz="2200" dirty="0" err="1"/>
                  <a:t>ketika</a:t>
                </a:r>
                <a:r>
                  <a:rPr lang="en-ID" sz="2200" dirty="0"/>
                  <a:t> </a:t>
                </a:r>
                <a:r>
                  <a:rPr lang="en-ID" sz="2200" dirty="0" err="1"/>
                  <a:t>diperoleh</a:t>
                </a:r>
                <a:r>
                  <a:rPr lang="en-ID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h𝑖𝑡𝑢𝑛𝑔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=11.2</m:t>
                    </m:r>
                  </m:oMath>
                </a14:m>
                <a:r>
                  <a:rPr lang="en-ID" sz="2200" dirty="0"/>
                  <a:t> pada </a:t>
                </a:r>
                <a:r>
                  <a:rPr lang="en-ID" sz="2200" dirty="0" err="1"/>
                  <a:t>sampel</a:t>
                </a:r>
                <a:r>
                  <a:rPr lang="en-ID" sz="2200" dirty="0"/>
                  <a:t> </a:t>
                </a:r>
                <a:r>
                  <a:rPr lang="en-ID" sz="2200" dirty="0" err="1"/>
                  <a:t>berukuran</a:t>
                </a:r>
                <a:r>
                  <a:rPr lang="en-ID" sz="2200" dirty="0"/>
                  <a:t> 10 (</a:t>
                </a:r>
                <a:r>
                  <a:rPr lang="en-ID" sz="2200" dirty="0" err="1"/>
                  <a:t>db</a:t>
                </a:r>
                <a:r>
                  <a:rPr lang="en-ID" sz="2200" dirty="0"/>
                  <a:t>=9)</a:t>
                </a:r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633C27-93D0-4B8E-9395-7D6634CAB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0652" y="1641043"/>
                <a:ext cx="10471656" cy="4400830"/>
              </a:xfrm>
              <a:blipFill>
                <a:blip r:embed="rId3"/>
                <a:stretch>
                  <a:fillRect l="-151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950D93-3359-48F4-83FE-796F5C452478}"/>
                  </a:ext>
                </a:extLst>
              </p:cNvPr>
              <p:cNvSpPr txBox="1"/>
              <p:nvPr/>
            </p:nvSpPr>
            <p:spPr>
              <a:xfrm>
                <a:off x="3614407" y="4572797"/>
                <a:ext cx="6499077" cy="411651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𝑣𝑎𝑙𝑢𝑒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id-ID" i="1">
                          <a:latin typeface="Cambria Math" panose="02040503050406030204" pitchFamily="18" charset="0"/>
                        </a:rPr>
                        <m:t>2×</m:t>
                      </m:r>
                      <m:func>
                        <m:funcPr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d-ID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𝑑𝑏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h𝑖𝑡𝑢𝑛𝑔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d-ID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ID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ID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𝑑𝑏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h𝑖𝑡𝑢𝑛𝑔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ID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950D93-3359-48F4-83FE-796F5C452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407" y="4572797"/>
                <a:ext cx="6499077" cy="411651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A01605-B901-47D9-BBB0-2A5E3AEA7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596" y="2744335"/>
            <a:ext cx="5596822" cy="1182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AFAB5-C8D1-4E29-9927-065E819A1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88" y="5216957"/>
            <a:ext cx="12059412" cy="14507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2964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259"/>
    </mc:Choice>
    <mc:Fallback>
      <p:transition spd="slow" advTm="157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508" x="4305300" y="6178550"/>
          <p14:tracePt t="7559" x="4257675" y="6513513"/>
          <p14:tracePt t="7572" x="4497388" y="6213475"/>
          <p14:tracePt t="7574" x="4762500" y="5876925"/>
          <p14:tracePt t="7582" x="5159375" y="5435600"/>
          <p14:tracePt t="7591" x="5548313" y="5019675"/>
          <p14:tracePt t="7598" x="5902325" y="4665663"/>
          <p14:tracePt t="7606" x="6281738" y="4313238"/>
          <p14:tracePt t="7615" x="6591300" y="4003675"/>
          <p14:tracePt t="7623" x="6864350" y="3756025"/>
          <p14:tracePt t="7630" x="7129463" y="3525838"/>
          <p14:tracePt t="7643" x="7288213" y="3376613"/>
          <p14:tracePt t="7655" x="7404100" y="3278188"/>
          <p14:tracePt t="7659" x="7500938" y="3190875"/>
          <p14:tracePt t="7669" x="7570788" y="3146425"/>
          <p14:tracePt t="7675" x="7570788" y="3128963"/>
          <p14:tracePt t="7684" x="7570788" y="3119438"/>
          <p14:tracePt t="7771" x="7570788" y="3101975"/>
          <p14:tracePt t="7781" x="7597775" y="3084513"/>
          <p14:tracePt t="7789" x="7632700" y="3074988"/>
          <p14:tracePt t="7796" x="7650163" y="3057525"/>
          <p14:tracePt t="7805" x="7712075" y="2995613"/>
          <p14:tracePt t="7811" x="7756525" y="2960688"/>
          <p14:tracePt t="7821" x="7810500" y="2898775"/>
          <p14:tracePt t="7827" x="7889875" y="2846388"/>
          <p14:tracePt t="7837" x="7934325" y="2792413"/>
          <p14:tracePt t="7843" x="7951788" y="2765425"/>
          <p14:tracePt t="7854" x="7969250" y="2740025"/>
          <p14:tracePt t="7859" x="7969250" y="2695575"/>
          <p14:tracePt t="7870" x="7969250" y="2668588"/>
          <p14:tracePt t="7875" x="7969250" y="2643188"/>
          <p14:tracePt t="7882" x="7969250" y="2598738"/>
          <p14:tracePt t="7897" x="7915275" y="2544763"/>
          <p14:tracePt t="7898" x="7835900" y="2474913"/>
          <p14:tracePt t="7907" x="7756525" y="2438400"/>
          <p14:tracePt t="7914" x="7712075" y="2420938"/>
          <p14:tracePt t="7924" x="7642225" y="2403475"/>
          <p14:tracePt t="7931" x="7545388" y="2378075"/>
          <p14:tracePt t="7940" x="7456488" y="2351088"/>
          <p14:tracePt t="7947" x="7377113" y="2333625"/>
          <p14:tracePt t="7957" x="7342188" y="2324100"/>
          <p14:tracePt t="7964" x="7332663" y="2324100"/>
          <p14:tracePt t="7980" x="7324725" y="2316163"/>
          <p14:tracePt t="7995" x="7324725" y="2297113"/>
          <p14:tracePt t="8006" x="7359650" y="2297113"/>
          <p14:tracePt t="8010" x="7429500" y="2289175"/>
          <p14:tracePt t="8020" x="7456488" y="2289175"/>
          <p14:tracePt t="8026" x="7508875" y="2289175"/>
          <p14:tracePt t="8039" x="7553325" y="2289175"/>
          <p14:tracePt t="8042" x="7589838" y="2289175"/>
          <p14:tracePt t="8054" x="7597775" y="2289175"/>
          <p14:tracePt t="8106" x="7580313" y="2289175"/>
          <p14:tracePt t="8114" x="7570788" y="2289175"/>
          <p14:tracePt t="8122" x="7553325" y="2289175"/>
          <p14:tracePt t="8130" x="7535863" y="2289175"/>
          <p14:tracePt t="8138" x="7527925" y="2289175"/>
          <p14:tracePt t="8399" x="7518400" y="2289175"/>
          <p14:tracePt t="8414" x="7508875" y="2289175"/>
          <p14:tracePt t="8431" x="7500938" y="2279650"/>
          <p14:tracePt t="8443" x="7491413" y="2271713"/>
          <p14:tracePt t="8459" x="7491413" y="2262188"/>
          <p14:tracePt t="8701" x="7491413" y="2254250"/>
          <p14:tracePt t="8710" x="7491413" y="2244725"/>
          <p14:tracePt t="8747" x="7491413" y="2227263"/>
          <p14:tracePt t="8755" x="7491413" y="2217738"/>
          <p14:tracePt t="8764" x="7491413" y="2209800"/>
          <p14:tracePt t="8797" x="7491413" y="2192338"/>
          <p14:tracePt t="8826" x="7491413" y="2173288"/>
          <p14:tracePt t="8835" x="7491413" y="2165350"/>
          <p14:tracePt t="9549" x="7491413" y="2155825"/>
          <p14:tracePt t="9569" x="7446963" y="2130425"/>
          <p14:tracePt t="9571" x="7439025" y="2130425"/>
          <p14:tracePt t="9582" x="7429500" y="2130425"/>
          <p14:tracePt t="9587" x="7386638" y="2120900"/>
          <p14:tracePt t="9598" x="7359650" y="2112963"/>
          <p14:tracePt t="9606" x="7342188" y="2103438"/>
          <p14:tracePt t="16897" x="7367588" y="2093913"/>
          <p14:tracePt t="16906" x="7386638" y="2093913"/>
          <p14:tracePt t="16914" x="7394575" y="2093913"/>
          <p14:tracePt t="16922" x="7412038" y="2085975"/>
          <p14:tracePt t="16929" x="7456488" y="2076450"/>
          <p14:tracePt t="16938" x="7466013" y="2076450"/>
          <p14:tracePt t="16951" x="7483475" y="2076450"/>
          <p14:tracePt t="16963" x="7491413" y="2068513"/>
          <p14:tracePt t="16967" x="7508875" y="2068513"/>
          <p14:tracePt t="16975" x="7518400" y="2058988"/>
          <p14:tracePt t="16987" x="7535863" y="2051050"/>
          <p14:tracePt t="17007" x="7545388" y="2051050"/>
          <p14:tracePt t="17014" x="7562850" y="2032000"/>
          <p14:tracePt t="18065" x="7580313" y="2032000"/>
          <p14:tracePt t="18074" x="7589838" y="2032000"/>
          <p14:tracePt t="18362" x="7607300" y="2032000"/>
          <p14:tracePt t="18369" x="7615238" y="2032000"/>
          <p14:tracePt t="18392" x="7615238" y="2051050"/>
          <p14:tracePt t="18402" x="7615238" y="2058988"/>
          <p14:tracePt t="18433" x="7615238" y="2085975"/>
          <p14:tracePt t="18439" x="7607300" y="2093913"/>
          <p14:tracePt t="18455" x="7597775" y="2112963"/>
          <p14:tracePt t="18463" x="7589838" y="2130425"/>
          <p14:tracePt t="18471" x="7580313" y="2147888"/>
          <p14:tracePt t="18483" x="7570788" y="2155825"/>
          <p14:tracePt t="18487" x="7562850" y="2182813"/>
          <p14:tracePt t="18494" x="7553325" y="2192338"/>
          <p14:tracePt t="19083" x="7545388" y="2217738"/>
          <p14:tracePt t="19091" x="7545388" y="2227263"/>
          <p14:tracePt t="19102" x="7545388" y="2235200"/>
          <p14:tracePt t="19107" x="7545388" y="2244725"/>
          <p14:tracePt t="19114" x="7545388" y="2262188"/>
          <p14:tracePt t="19124" x="7545388" y="2279650"/>
          <p14:tracePt t="19133" x="7535863" y="2324100"/>
          <p14:tracePt t="19139" x="7535863" y="2333625"/>
          <p14:tracePt t="19150" x="7535863" y="2368550"/>
          <p14:tracePt t="19155" x="7527925" y="2378075"/>
          <p14:tracePt t="19167" x="7518400" y="2395538"/>
          <p14:tracePt t="19170" x="7518400" y="2403475"/>
          <p14:tracePt t="19178" x="7508875" y="2420938"/>
          <p14:tracePt t="19187" x="7508875" y="2430463"/>
          <p14:tracePt t="19194" x="7500938" y="2457450"/>
          <p14:tracePt t="19203" x="7500938" y="2465388"/>
          <p14:tracePt t="19211" x="7483475" y="2482850"/>
          <p14:tracePt t="19218" x="7473950" y="2500313"/>
          <p14:tracePt t="19226" x="7466013" y="2509838"/>
          <p14:tracePt t="19234" x="7456488" y="2527300"/>
          <p14:tracePt t="19243" x="7439025" y="2544763"/>
          <p14:tracePt t="19250" x="7439025" y="2554288"/>
          <p14:tracePt t="19259" x="7412038" y="2598738"/>
          <p14:tracePt t="19267" x="7404100" y="2616200"/>
          <p14:tracePt t="19283" x="7367588" y="2668588"/>
          <p14:tracePt t="19294" x="7359650" y="2668588"/>
          <p14:tracePt t="19299" x="7324725" y="2713038"/>
          <p14:tracePt t="19306" x="7315200" y="2730500"/>
          <p14:tracePt t="19316" x="7315200" y="2740025"/>
          <p14:tracePt t="19325" x="7297738" y="2774950"/>
          <p14:tracePt t="19333" x="7288213" y="2792413"/>
          <p14:tracePt t="19343" x="7288213" y="2801938"/>
          <p14:tracePt t="19347" x="7280275" y="2819400"/>
          <p14:tracePt t="19354" x="7270750" y="2836863"/>
          <p14:tracePt t="19366" x="7262813" y="2854325"/>
          <p14:tracePt t="19452" x="7262813" y="2871788"/>
          <p14:tracePt t="19461" x="7262813" y="2881313"/>
          <p14:tracePt t="19467" x="7262813" y="2898775"/>
          <p14:tracePt t="19479" x="7262813" y="2933700"/>
          <p14:tracePt t="19483" x="7262813" y="2943225"/>
          <p14:tracePt t="19491" x="7262813" y="2960688"/>
          <p14:tracePt t="19498" x="7262813" y="2995613"/>
          <p14:tracePt t="19509" x="7262813" y="3022600"/>
          <p14:tracePt t="19515" x="7262813" y="3057525"/>
          <p14:tracePt t="19525" x="7262813" y="3101975"/>
          <p14:tracePt t="19530" x="7262813" y="3128963"/>
          <p14:tracePt t="19540" x="7262813" y="3146425"/>
          <p14:tracePt t="19548" x="7262813" y="3163888"/>
          <p14:tracePt t="19558" x="7262813" y="3181350"/>
          <p14:tracePt t="19563" x="7262813" y="3198813"/>
          <p14:tracePt t="19571" x="7262813" y="3208338"/>
          <p14:tracePt t="19626" x="7270750" y="3208338"/>
          <p14:tracePt t="19637" x="7280275" y="3208338"/>
          <p14:tracePt t="19660" x="7288213" y="3208338"/>
          <p14:tracePt t="19669" x="7305675" y="3208338"/>
          <p14:tracePt t="19677" x="7315200" y="3208338"/>
          <p14:tracePt t="19691" x="7332663" y="3198813"/>
          <p14:tracePt t="19700" x="7342188" y="3198813"/>
          <p14:tracePt t="19723" x="7359650" y="3198813"/>
          <p14:tracePt t="19734" x="7367588" y="3198813"/>
          <p14:tracePt t="19739" x="7377113" y="3198813"/>
          <p14:tracePt t="19751" x="7394575" y="3198813"/>
          <p14:tracePt t="19754" x="7421563" y="3190875"/>
          <p14:tracePt t="19767" x="7429500" y="3190875"/>
          <p14:tracePt t="19771" x="7439025" y="3190875"/>
          <p14:tracePt t="19778" x="7483475" y="3181350"/>
          <p14:tracePt t="19787" x="7527925" y="3163888"/>
          <p14:tracePt t="19794" x="7553325" y="3163888"/>
          <p14:tracePt t="19803" x="7607300" y="3163888"/>
          <p14:tracePt t="19810" x="7659688" y="3154363"/>
          <p14:tracePt t="19819" x="7721600" y="3154363"/>
          <p14:tracePt t="19826" x="7793038" y="3146425"/>
          <p14:tracePt t="19834" x="7827963" y="3146425"/>
          <p14:tracePt t="19843" x="7872413" y="3146425"/>
          <p14:tracePt t="19850" x="7924800" y="3146425"/>
          <p14:tracePt t="19860" x="7977188" y="3146425"/>
          <p14:tracePt t="19868" x="8031163" y="3146425"/>
          <p14:tracePt t="19876" x="8075613" y="3146425"/>
          <p14:tracePt t="19883" x="8083550" y="3146425"/>
          <p14:tracePt t="19892" x="8110538" y="3146425"/>
          <p14:tracePt t="19901" x="8118475" y="3146425"/>
          <p14:tracePt t="19907" x="8128000" y="3146425"/>
          <p14:tracePt t="20285" x="8118475" y="3146425"/>
          <p14:tracePt t="20291" x="8101013" y="3146425"/>
          <p14:tracePt t="20299" x="8093075" y="3146425"/>
          <p14:tracePt t="20307" x="8075613" y="3146425"/>
          <p14:tracePt t="20318" x="8056563" y="3146425"/>
          <p14:tracePt t="20323" x="8039100" y="3146425"/>
          <p14:tracePt t="20333" x="8021638" y="3146425"/>
          <p14:tracePt t="20339" x="7986713" y="3146425"/>
          <p14:tracePt t="20350" x="7959725" y="3146425"/>
          <p14:tracePt t="20355" x="7934325" y="3146425"/>
          <p14:tracePt t="20362" x="7915275" y="3146425"/>
          <p14:tracePt t="20371" x="7897813" y="3146425"/>
          <p14:tracePt t="20379" x="7862888" y="3146425"/>
          <p14:tracePt t="20386" x="7818438" y="3146425"/>
          <p14:tracePt t="20396" x="7800975" y="3146425"/>
          <p14:tracePt t="20403" x="7783513" y="3146425"/>
          <p14:tracePt t="20410" x="7739063" y="3146425"/>
          <p14:tracePt t="20419" x="7712075" y="3154363"/>
          <p14:tracePt t="20432" x="7694613" y="3154363"/>
          <p14:tracePt t="20435" x="7650163" y="3163888"/>
          <p14:tracePt t="20444" x="7624763" y="3163888"/>
          <p14:tracePt t="20450" x="7607300" y="3181350"/>
          <p14:tracePt t="20460" x="7589838" y="3181350"/>
          <p14:tracePt t="20467" x="7562850" y="3190875"/>
          <p14:tracePt t="20476" x="7500938" y="3216275"/>
          <p14:tracePt t="20483" x="7483475" y="3235325"/>
          <p14:tracePt t="20492" x="7456488" y="3243263"/>
          <p14:tracePt t="20498" x="7439025" y="3252788"/>
          <p14:tracePt t="20507" x="7394575" y="3270250"/>
          <p14:tracePt t="20516" x="7377113" y="3295650"/>
          <p14:tracePt t="20522" x="7332663" y="3314700"/>
          <p14:tracePt t="20533" x="7315200" y="3322638"/>
          <p14:tracePt t="20539" x="7297738" y="3340100"/>
          <p14:tracePt t="20550" x="7270750" y="3357563"/>
          <p14:tracePt t="20554" x="7262813" y="3367088"/>
          <p14:tracePt t="20566" x="7235825" y="3394075"/>
          <p14:tracePt t="20571" x="7226300" y="3402013"/>
          <p14:tracePt t="20578" x="7208838" y="3419475"/>
          <p14:tracePt t="20586" x="7208838" y="3429000"/>
          <p14:tracePt t="20594" x="7183438" y="3446463"/>
          <p14:tracePt t="20603" x="7173913" y="3463925"/>
          <p14:tracePt t="20610" x="7164388" y="3481388"/>
          <p14:tracePt t="20619" x="7156450" y="3500438"/>
          <p14:tracePt t="20626" x="7156450" y="3517900"/>
          <p14:tracePt t="20635" x="7156450" y="3525838"/>
          <p14:tracePt t="20643" x="7146925" y="3535363"/>
          <p14:tracePt t="20650" x="7146925" y="3543300"/>
          <p14:tracePt t="20660" x="7138988" y="3552825"/>
          <p14:tracePt t="20668" x="7138988" y="3562350"/>
          <p14:tracePt t="20676" x="7138988" y="3570288"/>
          <p14:tracePt t="20692" x="7138988" y="3579813"/>
          <p14:tracePt t="20706" x="7138988" y="3587750"/>
          <p14:tracePt t="20723" x="7138988" y="3597275"/>
          <p14:tracePt t="20787" x="7138988" y="3605213"/>
          <p14:tracePt t="20795" x="7138988" y="3614738"/>
          <p14:tracePt t="20803" x="7138988" y="3622675"/>
          <p14:tracePt t="20818" x="7146925" y="3632200"/>
          <p14:tracePt t="20835" x="7156450" y="3641725"/>
          <p14:tracePt t="20842" x="7183438" y="3659188"/>
          <p14:tracePt t="20851" x="7191375" y="3667125"/>
          <p14:tracePt t="20859" x="7200900" y="3667125"/>
          <p14:tracePt t="20866" x="7208838" y="3676650"/>
          <p14:tracePt t="20876" x="7235825" y="3703638"/>
          <p14:tracePt t="20884" x="7253288" y="3711575"/>
          <p14:tracePt t="20910" x="7342188" y="3746500"/>
          <p14:tracePt t="20918" x="7367588" y="3765550"/>
          <p14:tracePt t="20922" x="7394575" y="3765550"/>
          <p14:tracePt t="20935" x="7429500" y="3790950"/>
          <p14:tracePt t="20939" x="7466013" y="3800475"/>
          <p14:tracePt t="20950" x="7491413" y="3808413"/>
          <p14:tracePt t="20954" x="7535863" y="3817938"/>
          <p14:tracePt t="20966" x="7553325" y="3817938"/>
          <p14:tracePt t="20971" x="7580313" y="3827463"/>
          <p14:tracePt t="20979" x="7597775" y="3844925"/>
          <p14:tracePt t="20986" x="7615238" y="3852863"/>
          <p14:tracePt t="21015" x="7632700" y="3852863"/>
          <p14:tracePt t="21018" x="7642225" y="3852863"/>
          <p14:tracePt t="21031" x="7659688" y="3852863"/>
          <p14:tracePt t="21035" x="7669213" y="3852863"/>
          <p14:tracePt t="21043" x="7677150" y="3852863"/>
          <p14:tracePt t="21059" x="7686675" y="3852863"/>
          <p14:tracePt t="21092" x="7704138" y="3862388"/>
          <p14:tracePt t="21100" x="7712075" y="3862388"/>
          <p14:tracePt t="21106" x="7721600" y="3862388"/>
          <p14:tracePt t="21116" x="7739063" y="3862388"/>
          <p14:tracePt t="21122" x="7773988" y="3870325"/>
          <p14:tracePt t="21130" x="7783513" y="3870325"/>
          <p14:tracePt t="21141" x="7800975" y="3870325"/>
          <p14:tracePt t="21147" x="7845425" y="3870325"/>
          <p14:tracePt t="21156" x="7872413" y="3870325"/>
          <p14:tracePt t="21163" x="7907338" y="3870325"/>
          <p14:tracePt t="21172" x="7934325" y="3870325"/>
          <p14:tracePt t="21178" x="8004175" y="3870325"/>
          <p14:tracePt t="21188" x="8031163" y="3870325"/>
          <p14:tracePt t="21194" x="8075613" y="3870325"/>
          <p14:tracePt t="21202" x="8110538" y="3870325"/>
          <p14:tracePt t="21215" x="8154988" y="3870325"/>
          <p14:tracePt t="21219" x="8189913" y="3870325"/>
          <p14:tracePt t="21226" x="8224838" y="3870325"/>
          <p14:tracePt t="21235" x="8251825" y="3870325"/>
          <p14:tracePt t="21242" x="8278813" y="3870325"/>
          <p14:tracePt t="21250" x="8296275" y="3844925"/>
          <p14:tracePt t="21264" x="8304213" y="3844925"/>
          <p14:tracePt t="21848" x="8313738" y="3835400"/>
          <p14:tracePt t="21927" x="8313738" y="3827463"/>
          <p14:tracePt t="21944" x="8313738" y="3817938"/>
          <p14:tracePt t="21959" x="8331200" y="3808413"/>
          <p14:tracePt t="21967" x="8340725" y="3808413"/>
          <p14:tracePt t="21976" x="8340725" y="3800475"/>
          <p14:tracePt t="21992" x="8340725" y="3790950"/>
          <p14:tracePt t="22023" x="8348663" y="3783013"/>
          <p14:tracePt t="22312" x="8348663" y="3773488"/>
          <p14:tracePt t="22945" x="8348663" y="3765550"/>
          <p14:tracePt t="23328" x="8358188" y="3756025"/>
          <p14:tracePt t="23359" x="8366125" y="3756025"/>
          <p14:tracePt t="23390" x="8383588" y="3756025"/>
          <p14:tracePt t="23399" x="8393113" y="3756025"/>
          <p14:tracePt t="23408" x="8402638" y="3756025"/>
          <p14:tracePt t="23423" x="8410575" y="3756025"/>
          <p14:tracePt t="23432" x="8437563" y="3738563"/>
          <p14:tracePt t="23439" x="8437563" y="3711575"/>
          <p14:tracePt t="23449" x="8445500" y="3659188"/>
          <p14:tracePt t="23455" x="8455025" y="3614738"/>
          <p14:tracePt t="23465" x="8462963" y="3543300"/>
          <p14:tracePt t="23471" x="8462963" y="3500438"/>
          <p14:tracePt t="23482" x="8462963" y="3438525"/>
          <p14:tracePt t="23487" x="8482013" y="3322638"/>
          <p14:tracePt t="23499" x="8507413" y="3198813"/>
          <p14:tracePt t="23504" x="8534400" y="3040063"/>
          <p14:tracePt t="23513" x="8578850" y="2863850"/>
          <p14:tracePt t="23523" x="8623300" y="2695575"/>
          <p14:tracePt t="23528" x="8702675" y="2509838"/>
          <p14:tracePt t="23534" x="8764588" y="2324100"/>
          <p14:tracePt t="23542" x="8826500" y="2155825"/>
          <p14:tracePt t="23550" x="8869363" y="2032000"/>
          <p14:tracePt t="23558" x="8913813" y="1900238"/>
          <p14:tracePt t="23566" x="8940800" y="1811338"/>
          <p14:tracePt t="23575" x="8950325" y="1731963"/>
          <p14:tracePt t="23582" x="8958263" y="1679575"/>
          <p14:tracePt t="23592" x="8958263" y="1662113"/>
          <p14:tracePt t="23599" x="8958263" y="1652588"/>
          <p14:tracePt t="23712" x="8958263" y="1643063"/>
          <p14:tracePt t="23727" x="8958263" y="1670050"/>
          <p14:tracePt t="23739" x="8958263" y="1687513"/>
          <p14:tracePt t="23745" x="8950325" y="1714500"/>
          <p14:tracePt t="23750" x="8950325" y="1758950"/>
          <p14:tracePt t="23758" x="8950325" y="1785938"/>
          <p14:tracePt t="23766" x="8940800" y="1811338"/>
          <p14:tracePt t="23775" x="8940800" y="1847850"/>
          <p14:tracePt t="23782" x="8940800" y="1873250"/>
          <p14:tracePt t="23792" x="8931275" y="1908175"/>
          <p14:tracePt t="23799" x="8931275" y="1944688"/>
          <p14:tracePt t="23811" x="8931275" y="1979613"/>
          <p14:tracePt t="23818" x="8931275" y="2006600"/>
          <p14:tracePt t="23830" x="8931275" y="2032000"/>
          <p14:tracePt t="23842" x="8931275" y="2051050"/>
          <p14:tracePt t="23846" x="8931275" y="2058988"/>
          <p14:tracePt t="23854" x="8931275" y="2068513"/>
          <p14:tracePt t="23879" x="8923338" y="2085975"/>
          <p14:tracePt t="23894" x="8923338" y="2103438"/>
          <p14:tracePt t="23896" x="8923338" y="2112963"/>
          <p14:tracePt t="23904" x="8913813" y="2120900"/>
          <p14:tracePt t="23913" x="8905875" y="2138363"/>
          <p14:tracePt t="23924" x="8896350" y="2155825"/>
          <p14:tracePt t="23928" x="8896350" y="2165350"/>
          <p14:tracePt t="23934" x="8878888" y="2182813"/>
          <p14:tracePt t="23948" x="8861425" y="2200275"/>
          <p14:tracePt t="23951" x="8834438" y="2217738"/>
          <p14:tracePt t="23960" x="8816975" y="2227263"/>
          <p14:tracePt t="23966" x="8809038" y="2235200"/>
          <p14:tracePt t="23974" x="8789988" y="2244725"/>
          <p14:tracePt t="23982" x="8764588" y="2271713"/>
          <p14:tracePt t="23997" x="8728075" y="2279650"/>
          <p14:tracePt t="23999" x="8702675" y="2289175"/>
          <p14:tracePt t="24008" x="8666163" y="2306638"/>
          <p14:tracePt t="24014" x="8631238" y="2316163"/>
          <p14:tracePt t="24023" x="8605838" y="2316163"/>
          <p14:tracePt t="24033" x="8578850" y="2316163"/>
          <p14:tracePt t="24041" x="8551863" y="2324100"/>
          <p14:tracePt t="24048" x="8507413" y="2333625"/>
          <p14:tracePt t="24057" x="8499475" y="2333625"/>
          <p14:tracePt t="24062" x="8489950" y="2333625"/>
          <p14:tracePt t="24070" x="8482013" y="2333625"/>
          <p14:tracePt t="24082" x="8472488" y="2333625"/>
          <p14:tracePt t="24177" x="8462963" y="2333625"/>
          <p14:tracePt t="24192" x="8455025" y="2333625"/>
          <p14:tracePt t="24208" x="8445500" y="2333625"/>
          <p14:tracePt t="24216" x="8428038" y="2324100"/>
          <p14:tracePt t="24224" x="8420100" y="2316163"/>
          <p14:tracePt t="24231" x="8410575" y="2306638"/>
          <p14:tracePt t="24239" x="8375650" y="2289175"/>
          <p14:tracePt t="24249" x="8358188" y="2279650"/>
          <p14:tracePt t="24255" x="8331200" y="2271713"/>
          <p14:tracePt t="24265" x="8286750" y="2262188"/>
          <p14:tracePt t="24270" x="8234363" y="2235200"/>
          <p14:tracePt t="24278" x="8199438" y="2227263"/>
          <p14:tracePt t="24287" x="8162925" y="2217738"/>
          <p14:tracePt t="24298" x="8101013" y="2192338"/>
          <p14:tracePt t="24303" x="8004175" y="2165350"/>
          <p14:tracePt t="24310" x="7880350" y="2155825"/>
          <p14:tracePt t="24319" x="7756525" y="2138363"/>
          <p14:tracePt t="24326" x="7632700" y="2112963"/>
          <p14:tracePt t="24334" x="7500938" y="2085975"/>
          <p14:tracePt t="24342" x="7359650" y="2058988"/>
          <p14:tracePt t="24350" x="7235825" y="2041525"/>
          <p14:tracePt t="24358" x="7077075" y="2024063"/>
          <p14:tracePt t="24367" x="6918325" y="2024063"/>
          <p14:tracePt t="24375" x="6777038" y="2024063"/>
          <p14:tracePt t="24383" x="6616700" y="2024063"/>
          <p14:tracePt t="24391" x="6457950" y="2014538"/>
          <p14:tracePt t="24398" x="6334125" y="2014538"/>
          <p14:tracePt t="24408" x="6192838" y="2014538"/>
          <p14:tracePt t="24415" x="6069013" y="2014538"/>
          <p14:tracePt t="24425" x="5945188" y="2014538"/>
          <p14:tracePt t="24433" x="5840413" y="2014538"/>
          <p14:tracePt t="24438" x="5751513" y="2014538"/>
          <p14:tracePt t="24449" x="5662613" y="2014538"/>
          <p14:tracePt t="24455" x="5575300" y="2014538"/>
          <p14:tracePt t="24465" x="5486400" y="2014538"/>
          <p14:tracePt t="24470" x="5434013" y="2014538"/>
          <p14:tracePt t="24482" x="5389563" y="2014538"/>
          <p14:tracePt t="24487" x="5354638" y="2014538"/>
          <p14:tracePt t="24498" x="5310188" y="2014538"/>
          <p14:tracePt t="24503" x="5292725" y="2014538"/>
          <p14:tracePt t="24515" x="5265738" y="2014538"/>
          <p14:tracePt t="24518" x="5238750" y="2014538"/>
          <p14:tracePt t="24530" x="5221288" y="2014538"/>
          <p14:tracePt t="24537" x="5211763" y="2014538"/>
          <p14:tracePt t="24543" x="5176838" y="2024063"/>
          <p14:tracePt t="24551" x="5168900" y="2032000"/>
          <p14:tracePt t="24558" x="5159375" y="2032000"/>
          <p14:tracePt t="24567" x="5132388" y="2058988"/>
          <p14:tracePt t="24580" x="5124450" y="2068513"/>
          <p14:tracePt t="24582" x="5097463" y="2093913"/>
          <p14:tracePt t="24591" x="5089525" y="2103438"/>
          <p14:tracePt t="24598" x="5062538" y="2147888"/>
          <p14:tracePt t="24614" x="5035550" y="2173288"/>
          <p14:tracePt t="24625" x="5035550" y="2209800"/>
          <p14:tracePt t="24632" x="5018088" y="2235200"/>
          <p14:tracePt t="24639" x="5008563" y="2254250"/>
          <p14:tracePt t="24649" x="4983163" y="2271713"/>
          <p14:tracePt t="24655" x="4983163" y="2279650"/>
          <p14:tracePt t="24664" x="4973638" y="2297113"/>
          <p14:tracePt t="24671" x="4973638" y="2316163"/>
          <p14:tracePt t="24678" x="4965700" y="2324100"/>
          <p14:tracePt t="24687" x="4965700" y="2341563"/>
          <p14:tracePt t="24698" x="4965700" y="2368550"/>
          <p14:tracePt t="24703" x="4965700" y="2386013"/>
          <p14:tracePt t="24715" x="4965700" y="2395538"/>
          <p14:tracePt t="24726" x="4965700" y="2420938"/>
          <p14:tracePt t="24739" x="4965700" y="2430463"/>
          <p14:tracePt t="24749" x="4965700" y="2438400"/>
          <p14:tracePt t="24754" x="4965700" y="2457450"/>
          <p14:tracePt t="24763" x="4965700" y="2474913"/>
          <p14:tracePt t="24771" x="4983163" y="2482850"/>
          <p14:tracePt t="24781" x="4991100" y="2500313"/>
          <p14:tracePt t="24787" x="5000625" y="2509838"/>
          <p14:tracePt t="24798" x="5018088" y="2527300"/>
          <p14:tracePt t="24803" x="5027613" y="2536825"/>
          <p14:tracePt t="24811" x="5035550" y="2536825"/>
          <p14:tracePt t="24819" x="5053013" y="2536825"/>
          <p14:tracePt t="24826" x="5106988" y="2554288"/>
          <p14:tracePt t="24835" x="5141913" y="2554288"/>
          <p14:tracePt t="24842" x="5194300" y="2571750"/>
          <p14:tracePt t="24851" x="5238750" y="2571750"/>
          <p14:tracePt t="24858" x="5273675" y="2571750"/>
          <p14:tracePt t="24866" x="5327650" y="2581275"/>
          <p14:tracePt t="24874" x="5389563" y="2598738"/>
          <p14:tracePt t="24882" x="5441950" y="2598738"/>
          <p14:tracePt t="24891" x="5476875" y="2598738"/>
          <p14:tracePt t="24899" x="5530850" y="2598738"/>
          <p14:tracePt t="24908" x="5592763" y="2598738"/>
          <p14:tracePt t="24915" x="5680075" y="2598738"/>
          <p14:tracePt t="24925" x="5751513" y="2598738"/>
          <p14:tracePt t="24932" x="5840413" y="2598738"/>
          <p14:tracePt t="24939" x="5927725" y="2598738"/>
          <p14:tracePt t="24948" x="6034088" y="2598738"/>
          <p14:tracePt t="24955" x="6157913" y="2598738"/>
          <p14:tracePt t="24966" x="6281738" y="2598738"/>
          <p14:tracePt t="24971" x="6423025" y="2598738"/>
          <p14:tracePt t="24982" x="6546850" y="2598738"/>
          <p14:tracePt t="24986" x="6670675" y="2598738"/>
          <p14:tracePt t="24998" x="6811963" y="2598738"/>
          <p14:tracePt t="25003" x="6935788" y="2598738"/>
          <p14:tracePt t="25013" x="7059613" y="2598738"/>
          <p14:tracePt t="25019" x="7200900" y="2598738"/>
          <p14:tracePt t="25028" x="7324725" y="2598738"/>
          <p14:tracePt t="25035" x="7446963" y="2598738"/>
          <p14:tracePt t="25042" x="7570788" y="2598738"/>
          <p14:tracePt t="25051" x="7694613" y="2598738"/>
          <p14:tracePt t="25058" x="7800975" y="2598738"/>
          <p14:tracePt t="25067" x="7924800" y="2598738"/>
          <p14:tracePt t="25075" x="8031163" y="2589213"/>
          <p14:tracePt t="25082" x="8118475" y="2581275"/>
          <p14:tracePt t="25091" x="8234363" y="2554288"/>
          <p14:tracePt t="25099" x="8321675" y="2527300"/>
          <p14:tracePt t="25108" x="8420100" y="2482850"/>
          <p14:tracePt t="25116" x="8499475" y="2457450"/>
          <p14:tracePt t="25125" x="8569325" y="2420938"/>
          <p14:tracePt t="25133" x="8648700" y="2378075"/>
          <p14:tracePt t="25141" x="8710613" y="2341563"/>
          <p14:tracePt t="25149" x="8755063" y="2324100"/>
          <p14:tracePt t="25155" x="8789988" y="2297113"/>
          <p14:tracePt t="25166" x="8826500" y="2279650"/>
          <p14:tracePt t="25171" x="8851900" y="2262188"/>
          <p14:tracePt t="25182" x="8851900" y="2254250"/>
          <p14:tracePt t="25187" x="8861425" y="2244725"/>
          <p14:tracePt t="25194" x="8869363" y="2235200"/>
          <p14:tracePt t="25203" x="8878888" y="2227263"/>
          <p14:tracePt t="25226" x="8878888" y="2209800"/>
          <p14:tracePt t="25235" x="8878888" y="2192338"/>
          <p14:tracePt t="25244" x="8878888" y="2173288"/>
          <p14:tracePt t="25251" x="8843963" y="2103438"/>
          <p14:tracePt t="25258" x="8772525" y="2051050"/>
          <p14:tracePt t="25267" x="8728075" y="2014538"/>
          <p14:tracePt t="25274" x="8666163" y="1979613"/>
          <p14:tracePt t="25282" x="8640763" y="1962150"/>
          <p14:tracePt t="25291" x="8578850" y="1935163"/>
          <p14:tracePt t="25299" x="8507413" y="1900238"/>
          <p14:tracePt t="25308" x="8410575" y="1873250"/>
          <p14:tracePt t="25316" x="8304213" y="1847850"/>
          <p14:tracePt t="25324" x="8172450" y="1828800"/>
          <p14:tracePt t="25332" x="8048625" y="1803400"/>
          <p14:tracePt t="25339" x="7907338" y="1776413"/>
          <p14:tracePt t="25348" x="7748588" y="1741488"/>
          <p14:tracePt t="25355" x="7570788" y="1731963"/>
          <p14:tracePt t="25365" x="7412038" y="1731963"/>
          <p14:tracePt t="25371" x="7253288" y="1731963"/>
          <p14:tracePt t="25378" x="7094538" y="1731963"/>
          <p14:tracePt t="25387" x="6953250" y="1731963"/>
          <p14:tracePt t="25398" x="6837363" y="1758950"/>
          <p14:tracePt t="25403" x="6750050" y="1803400"/>
          <p14:tracePt t="25415" x="6653213" y="1855788"/>
          <p14:tracePt t="25419" x="6591300" y="1908175"/>
          <p14:tracePt t="25427" x="6537325" y="1952625"/>
          <p14:tracePt t="25435" x="6502400" y="2006600"/>
          <p14:tracePt t="25442" x="6484938" y="2051050"/>
          <p14:tracePt t="25451" x="6475413" y="2103438"/>
          <p14:tracePt t="25458" x="6475413" y="2155825"/>
          <p14:tracePt t="25466" x="6475413" y="2217738"/>
          <p14:tracePt t="25474" x="6511925" y="2297113"/>
          <p14:tracePt t="25482" x="6581775" y="2359025"/>
          <p14:tracePt t="25491" x="6661150" y="2413000"/>
          <p14:tracePt t="25499" x="6757988" y="2465388"/>
          <p14:tracePt t="25508" x="6864350" y="2527300"/>
          <p14:tracePt t="25515" x="6980238" y="2562225"/>
          <p14:tracePt t="25525" x="7085013" y="2589213"/>
          <p14:tracePt t="25532" x="7208838" y="2606675"/>
          <p14:tracePt t="25538" x="7342188" y="2624138"/>
          <p14:tracePt t="25548" x="7446963" y="2624138"/>
          <p14:tracePt t="25557" x="7589838" y="2624138"/>
          <p14:tracePt t="25562" x="7712075" y="2624138"/>
          <p14:tracePt t="25573" x="7818438" y="2624138"/>
          <p14:tracePt t="25578" x="7924800" y="2624138"/>
          <p14:tracePt t="25587" x="8031163" y="2624138"/>
          <p14:tracePt t="25599" x="8101013" y="2624138"/>
          <p14:tracePt t="25602" x="8137525" y="2624138"/>
          <p14:tracePt t="25614" x="8180388" y="2624138"/>
          <p14:tracePt t="25618" x="8207375" y="2624138"/>
          <p14:tracePt t="25626" x="8224838" y="2624138"/>
          <p14:tracePt t="25635" x="8234363" y="2624138"/>
          <p14:tracePt t="25715" x="8242300" y="2624138"/>
          <p14:tracePt t="25733" x="8251825" y="2633663"/>
          <p14:tracePt t="25763" x="8251825" y="2643188"/>
          <p14:tracePt t="25771" x="8251825" y="2651125"/>
          <p14:tracePt t="25782" x="8251825" y="2660650"/>
          <p14:tracePt t="25798" x="8251825" y="2668588"/>
          <p14:tracePt t="25810" x="8251825" y="2678113"/>
          <p14:tracePt t="25826" x="8251825" y="2695575"/>
          <p14:tracePt t="25835" x="8251825" y="2705100"/>
          <p14:tracePt t="25843" x="8224838" y="2722563"/>
          <p14:tracePt t="25851" x="8216900" y="2722563"/>
          <p14:tracePt t="25858" x="8180388" y="2730500"/>
          <p14:tracePt t="25867" x="8137525" y="2730500"/>
          <p14:tracePt t="25874" x="8101013" y="2730500"/>
          <p14:tracePt t="25883" x="8031163" y="2730500"/>
          <p14:tracePt t="25891" x="7996238" y="2730500"/>
          <p14:tracePt t="25899" x="7924800" y="2730500"/>
          <p14:tracePt t="25908" x="7897813" y="2730500"/>
          <p14:tracePt t="25916" x="7853363" y="2730500"/>
          <p14:tracePt t="25924" x="7818438" y="2730500"/>
          <p14:tracePt t="25932" x="7756525" y="2722563"/>
          <p14:tracePt t="25938" x="7721600" y="2722563"/>
          <p14:tracePt t="25949" x="7704138" y="2705100"/>
          <p14:tracePt t="25955" x="7669213" y="2686050"/>
          <p14:tracePt t="25971" x="7659688" y="2668588"/>
          <p14:tracePt t="25981" x="7659688" y="2660650"/>
          <p14:tracePt t="26003" x="7659688" y="2643188"/>
          <p14:tracePt t="26014" x="7659688" y="2633663"/>
          <p14:tracePt t="26019" x="7659688" y="2616200"/>
          <p14:tracePt t="26035" x="7659688" y="2598738"/>
          <p14:tracePt t="26042" x="7659688" y="2581275"/>
          <p14:tracePt t="26051" x="7659688" y="2571750"/>
          <p14:tracePt t="26058" x="7677150" y="2562225"/>
          <p14:tracePt t="26067" x="7686675" y="2562225"/>
          <p14:tracePt t="26074" x="7704138" y="2554288"/>
          <p14:tracePt t="26082" x="7731125" y="2544763"/>
          <p14:tracePt t="26091" x="7748588" y="2544763"/>
          <p14:tracePt t="26098" x="7756525" y="2536825"/>
          <p14:tracePt t="26108" x="7773988" y="2536825"/>
          <p14:tracePt t="26115" x="7800975" y="2536825"/>
          <p14:tracePt t="26124" x="7818438" y="2536825"/>
          <p14:tracePt t="26132" x="7827963" y="2536825"/>
          <p14:tracePt t="26141" x="7845425" y="2536825"/>
          <p14:tracePt t="26148" x="7853363" y="2536825"/>
          <p14:tracePt t="26155" x="7872413" y="2536825"/>
          <p14:tracePt t="26165" x="7889875" y="2536825"/>
          <p14:tracePt t="26170" x="7897813" y="2536825"/>
          <p14:tracePt t="26181" x="7907338" y="2536825"/>
          <p14:tracePt t="28361" x="7915275" y="2536825"/>
          <p14:tracePt t="28391" x="7934325" y="2536825"/>
          <p14:tracePt t="28400" x="7942263" y="2536825"/>
          <p14:tracePt t="28625" x="7924800" y="2536825"/>
          <p14:tracePt t="28633" x="7907338" y="2536825"/>
          <p14:tracePt t="28641" x="7897813" y="2536825"/>
          <p14:tracePt t="28646" x="7880350" y="2536825"/>
          <p14:tracePt t="28657" x="7862888" y="2536825"/>
          <p14:tracePt t="28664" x="7845425" y="2544763"/>
          <p14:tracePt t="28671" x="7835900" y="2544763"/>
          <p14:tracePt t="28687" x="7818438" y="2544763"/>
          <p14:tracePt t="28697" x="7800975" y="2554288"/>
          <p14:tracePt t="28703" x="7793038" y="2554288"/>
          <p14:tracePt t="28713" x="7773988" y="2554288"/>
          <p14:tracePt t="28719" x="7756525" y="2554288"/>
          <p14:tracePt t="28730" x="7748588" y="2554288"/>
          <p14:tracePt t="28734" x="7721600" y="2554288"/>
          <p14:tracePt t="28758" x="7704138" y="2554288"/>
          <p14:tracePt t="28767" x="7694613" y="2554288"/>
          <p14:tracePt t="28774" x="7686675" y="2554288"/>
          <p14:tracePt t="28791" x="7677150" y="2554288"/>
          <p14:tracePt t="28807" x="7669213" y="2554288"/>
          <p14:tracePt t="28888" x="7659688" y="2554288"/>
          <p14:tracePt t="28911" x="7650163" y="2554288"/>
          <p14:tracePt t="28920" x="7642225" y="2554288"/>
          <p14:tracePt t="28927" x="7615238" y="2554288"/>
          <p14:tracePt t="28935" x="7589838" y="2554288"/>
          <p14:tracePt t="28946" x="7570788" y="2554288"/>
          <p14:tracePt t="28951" x="7562850" y="2554288"/>
          <p14:tracePt t="28963" x="7535863" y="2544763"/>
          <p14:tracePt t="28967" x="7527925" y="2536825"/>
          <p14:tracePt t="28979" x="7508875" y="2527300"/>
          <p14:tracePt t="28983" x="7491413" y="2519363"/>
          <p14:tracePt t="28991" x="7483475" y="2519363"/>
          <p14:tracePt t="28998" x="7466013" y="2500313"/>
          <p14:tracePt t="29007" x="7466013" y="2492375"/>
          <p14:tracePt t="29014" x="7446963" y="2492375"/>
          <p14:tracePt t="29024" x="7439025" y="2492375"/>
          <p14:tracePt t="29095" x="7429500" y="2482850"/>
          <p14:tracePt t="29114" x="7421563" y="2474913"/>
          <p14:tracePt t="29129" x="7421563" y="2465388"/>
          <p14:tracePt t="29135" x="7421563" y="2447925"/>
          <p14:tracePt t="29147" x="7421563" y="2430463"/>
          <p14:tracePt t="29151" x="7421563" y="2420938"/>
          <p14:tracePt t="29167" x="7421563" y="2403475"/>
          <p14:tracePt t="29180" x="7421563" y="2395538"/>
          <p14:tracePt t="29183" x="7421563" y="2378075"/>
          <p14:tracePt t="29190" x="7421563" y="2368550"/>
          <p14:tracePt t="29199" x="7421563" y="2359025"/>
          <p14:tracePt t="29206" x="7421563" y="2351088"/>
          <p14:tracePt t="29215" x="7421563" y="2341563"/>
          <p14:tracePt t="29224" x="7421563" y="2324100"/>
          <p14:tracePt t="29232" x="7439025" y="2316163"/>
          <p14:tracePt t="29245" x="7456488" y="2289175"/>
          <p14:tracePt t="29247" x="7466013" y="2279650"/>
          <p14:tracePt t="29256" x="7473950" y="2262188"/>
          <p14:tracePt t="29262" x="7483475" y="2254250"/>
          <p14:tracePt t="29274" x="7500938" y="2244725"/>
          <p14:tracePt t="29283" x="7508875" y="2235200"/>
          <p14:tracePt t="29290" x="7527925" y="2217738"/>
          <p14:tracePt t="29299" x="7535863" y="2209800"/>
          <p14:tracePt t="29315" x="7545388" y="2200275"/>
          <p14:tracePt t="29323" x="7562850" y="2192338"/>
          <p14:tracePt t="29331" x="7570788" y="2182813"/>
          <p14:tracePt t="29339" x="7589838" y="2173288"/>
          <p14:tracePt t="29346" x="7607300" y="2165350"/>
          <p14:tracePt t="29357" x="7624763" y="2147888"/>
          <p14:tracePt t="29365" x="7632700" y="2138363"/>
          <p14:tracePt t="29370" x="7659688" y="2120900"/>
          <p14:tracePt t="29378" x="7677150" y="2112963"/>
          <p14:tracePt t="29387" x="7694613" y="2103438"/>
          <p14:tracePt t="29397" x="7712075" y="2093913"/>
          <p14:tracePt t="29404" x="7739063" y="2085975"/>
          <p14:tracePt t="29413" x="7756525" y="2085975"/>
          <p14:tracePt t="29419" x="7800975" y="2058988"/>
          <p14:tracePt t="29430" x="7818438" y="2051050"/>
          <p14:tracePt t="29434" x="7862888" y="2041525"/>
          <p14:tracePt t="29443" x="7880350" y="2041525"/>
          <p14:tracePt t="29451" x="7915275" y="2041525"/>
          <p14:tracePt t="29462" x="7934325" y="2041525"/>
          <p14:tracePt t="29467" x="7951788" y="2041525"/>
          <p14:tracePt t="29474" x="7969250" y="2041525"/>
          <p14:tracePt t="29483" x="7996238" y="2041525"/>
          <p14:tracePt t="29493" x="8004175" y="2041525"/>
          <p14:tracePt t="29499" x="8021638" y="2041525"/>
          <p14:tracePt t="29506" x="8031163" y="2041525"/>
          <p14:tracePt t="29515" x="8048625" y="2041525"/>
          <p14:tracePt t="29523" x="8066088" y="2041525"/>
          <p14:tracePt t="29530" x="8083550" y="2041525"/>
          <p14:tracePt t="29539" x="8118475" y="2051050"/>
          <p14:tracePt t="29547" x="8128000" y="2068513"/>
          <p14:tracePt t="29557" x="8145463" y="2093913"/>
          <p14:tracePt t="29564" x="8154988" y="2112963"/>
          <p14:tracePt t="29580" x="8162925" y="2120900"/>
          <p14:tracePt t="29589" x="8172450" y="2147888"/>
          <p14:tracePt t="29595" x="8172450" y="2165350"/>
          <p14:tracePt t="29606" x="8172450" y="2192338"/>
          <p14:tracePt t="29611" x="8172450" y="2200275"/>
          <p14:tracePt t="29619" x="8172450" y="2227263"/>
          <p14:tracePt t="29630" x="8172450" y="2235200"/>
          <p14:tracePt t="29635" x="8172450" y="2262188"/>
          <p14:tracePt t="29644" x="8172450" y="2289175"/>
          <p14:tracePt t="29651" x="8172450" y="2306638"/>
          <p14:tracePt t="29659" x="8172450" y="2324100"/>
          <p14:tracePt t="29667" x="8162925" y="2341563"/>
          <p14:tracePt t="29674" x="8137525" y="2368550"/>
          <p14:tracePt t="29683" x="8137525" y="2378075"/>
          <p14:tracePt t="29692" x="8118475" y="2395538"/>
          <p14:tracePt t="29699" x="8110538" y="2413000"/>
          <p14:tracePt t="29706" x="8101013" y="2420938"/>
          <p14:tracePt t="29714" x="8093075" y="2438400"/>
          <p14:tracePt t="29724" x="8048625" y="2447925"/>
          <p14:tracePt t="29731" x="8039100" y="2457450"/>
          <p14:tracePt t="29744" x="8031163" y="2465388"/>
          <p14:tracePt t="29747" x="8031163" y="2474913"/>
          <p14:tracePt t="29755" x="8013700" y="2482850"/>
          <p14:tracePt t="29762" x="8004175" y="2482850"/>
          <p14:tracePt t="29771" x="7996238" y="2482850"/>
          <p14:tracePt t="29781" x="7986713" y="2492375"/>
          <p14:tracePt t="29787" x="7969250" y="2500313"/>
          <p14:tracePt t="29797" x="7959725" y="2509838"/>
          <p14:tracePt t="29810" x="7942263" y="2519363"/>
          <p14:tracePt t="29819" x="7924800" y="2519363"/>
          <p14:tracePt t="29830" x="7897813" y="2519363"/>
          <p14:tracePt t="29834" x="7880350" y="2519363"/>
          <p14:tracePt t="29842" x="7862888" y="2519363"/>
          <p14:tracePt t="29851" x="7845425" y="2527300"/>
          <p14:tracePt t="29863" x="7818438" y="2527300"/>
          <p14:tracePt t="29867" x="7783513" y="2527300"/>
          <p14:tracePt t="29874" x="7748588" y="2527300"/>
          <p14:tracePt t="29883" x="7721600" y="2527300"/>
          <p14:tracePt t="29891" x="7686675" y="2527300"/>
          <p14:tracePt t="29899" x="7659688" y="2527300"/>
          <p14:tracePt t="29906" x="7632700" y="2527300"/>
          <p14:tracePt t="29914" x="7597775" y="2527300"/>
          <p14:tracePt t="29923" x="7553325" y="2527300"/>
          <p14:tracePt t="29931" x="7535863" y="2527300"/>
          <p14:tracePt t="29946" x="7491413" y="2527300"/>
          <p14:tracePt t="29957" x="7483475" y="2527300"/>
          <p14:tracePt t="29966" x="7466013" y="2527300"/>
          <p14:tracePt t="29970" x="7446963" y="2527300"/>
          <p14:tracePt t="29979" x="7429500" y="2519363"/>
          <p14:tracePt t="29987" x="7421563" y="2519363"/>
          <p14:tracePt t="29997" x="7404100" y="2500313"/>
          <p14:tracePt t="30003" x="7394575" y="2492375"/>
          <p14:tracePt t="30010" x="7394575" y="2482850"/>
          <p14:tracePt t="30031" x="7377113" y="2465388"/>
          <p14:tracePt t="30034" x="7367588" y="2457450"/>
          <p14:tracePt t="30046" x="7359650" y="2430463"/>
          <p14:tracePt t="30051" x="7359650" y="2413000"/>
          <p14:tracePt t="30059" x="7350125" y="2403475"/>
          <p14:tracePt t="30067" x="7350125" y="2386013"/>
          <p14:tracePt t="30076" x="7350125" y="2378075"/>
          <p14:tracePt t="30090" x="7350125" y="2359025"/>
          <p14:tracePt t="30098" x="7350125" y="2351088"/>
          <p14:tracePt t="30106" x="7350125" y="2341563"/>
          <p14:tracePt t="30115" x="7350125" y="2324100"/>
          <p14:tracePt t="30122" x="7350125" y="2316163"/>
          <p14:tracePt t="30130" x="7350125" y="2297113"/>
          <p14:tracePt t="30140" x="7350125" y="2271713"/>
          <p14:tracePt t="30156" x="7359650" y="2254250"/>
          <p14:tracePt t="30163" x="7377113" y="2244725"/>
          <p14:tracePt t="30171" x="7394575" y="2227263"/>
          <p14:tracePt t="30180" x="7404100" y="2217738"/>
          <p14:tracePt t="30187" x="7439025" y="2200275"/>
          <p14:tracePt t="30194" x="7456488" y="2192338"/>
          <p14:tracePt t="30205" x="7473950" y="2182813"/>
          <p14:tracePt t="30212" x="7518400" y="2155825"/>
          <p14:tracePt t="30221" x="7535863" y="2130425"/>
          <p14:tracePt t="30226" x="7580313" y="2120900"/>
          <p14:tracePt t="30235" x="7624763" y="2093913"/>
          <p14:tracePt t="30243" x="7650163" y="2085975"/>
          <p14:tracePt t="30251" x="7677150" y="2085975"/>
          <p14:tracePt t="30259" x="7712075" y="2068513"/>
          <p14:tracePt t="30267" x="7731125" y="2068513"/>
          <p14:tracePt t="30279" x="7766050" y="2058988"/>
          <p14:tracePt t="30283" x="7773988" y="2058988"/>
          <p14:tracePt t="30290" x="7783513" y="2058988"/>
          <p14:tracePt t="30298" x="7800975" y="2058988"/>
          <p14:tracePt t="30306" x="7810500" y="2058988"/>
          <p14:tracePt t="30322" x="7827963" y="2058988"/>
          <p14:tracePt t="30330" x="7835900" y="2058988"/>
          <p14:tracePt t="30339" x="7845425" y="2058988"/>
          <p14:tracePt t="30346" x="7872413" y="2068513"/>
          <p14:tracePt t="30356" x="7880350" y="2076450"/>
          <p14:tracePt t="30363" x="7915275" y="2103438"/>
          <p14:tracePt t="30373" x="7924800" y="2120900"/>
          <p14:tracePt t="30380" x="7942263" y="2138363"/>
          <p14:tracePt t="30387" x="7951788" y="2147888"/>
          <p14:tracePt t="30397" x="7959725" y="2155825"/>
          <p14:tracePt t="30402" x="7959725" y="2165350"/>
          <p14:tracePt t="30413" x="7969250" y="2165350"/>
          <p14:tracePt t="30422" x="7969250" y="2182813"/>
          <p14:tracePt t="30428" x="7969250" y="2200275"/>
          <p14:tracePt t="30439" x="7969250" y="2209800"/>
          <p14:tracePt t="30443" x="7969250" y="2227263"/>
          <p14:tracePt t="30450" x="7969250" y="2235200"/>
          <p14:tracePt t="30462" x="7969250" y="2244725"/>
          <p14:tracePt t="30466" x="7969250" y="2279650"/>
          <p14:tracePt t="30474" x="7969250" y="2306638"/>
          <p14:tracePt t="30484" x="7942263" y="2333625"/>
          <p14:tracePt t="30493" x="7915275" y="2359025"/>
          <p14:tracePt t="30504" x="7880350" y="2403475"/>
          <p14:tracePt t="30508" x="7853363" y="2420938"/>
          <p14:tracePt t="30514" x="7827963" y="2447925"/>
          <p14:tracePt t="30522" x="7783513" y="2474913"/>
          <p14:tracePt t="30530" x="7739063" y="2482850"/>
          <p14:tracePt t="30539" x="7686675" y="2482850"/>
          <p14:tracePt t="30547" x="7642225" y="2500313"/>
          <p14:tracePt t="30560" x="7615238" y="2500313"/>
          <p14:tracePt t="30562" x="7580313" y="2500313"/>
          <p14:tracePt t="30571" x="7527925" y="2527300"/>
          <p14:tracePt t="30578" x="7508875" y="2527300"/>
          <p14:tracePt t="30586" x="7491413" y="2527300"/>
          <p14:tracePt t="30596" x="7483475" y="2527300"/>
          <p14:tracePt t="30885" x="7466013" y="2527300"/>
          <p14:tracePt t="30896" x="7446963" y="2527300"/>
          <p14:tracePt t="30898" x="7439025" y="2527300"/>
          <p14:tracePt t="30912" x="7394575" y="2536825"/>
          <p14:tracePt t="30915" x="7377113" y="2536825"/>
          <p14:tracePt t="30925" x="7332663" y="2536825"/>
          <p14:tracePt t="30930" x="7280275" y="2536825"/>
          <p14:tracePt t="30939" x="7253288" y="2536825"/>
          <p14:tracePt t="30948" x="7226300" y="2536825"/>
          <p14:tracePt t="30960" x="7183438" y="2544763"/>
          <p14:tracePt t="30963" x="7112000" y="2554288"/>
          <p14:tracePt t="30973" x="7023100" y="2554288"/>
          <p14:tracePt t="30982" x="6908800" y="2571750"/>
          <p14:tracePt t="30987" x="6784975" y="2589213"/>
          <p14:tracePt t="30997" x="6661150" y="2616200"/>
          <p14:tracePt t="31003" x="6519863" y="2643188"/>
          <p14:tracePt t="31010" x="6388100" y="2668588"/>
          <p14:tracePt t="31021" x="6281738" y="2686050"/>
          <p14:tracePt t="31028" x="6157913" y="2695575"/>
          <p14:tracePt t="31037" x="6069013" y="2713038"/>
          <p14:tracePt t="31042" x="5972175" y="2722563"/>
          <p14:tracePt t="31052" x="5883275" y="2740025"/>
          <p14:tracePt t="31060" x="5795963" y="2747963"/>
          <p14:tracePt t="31070" x="5716588" y="2747963"/>
          <p14:tracePt t="31075" x="5662613" y="2765425"/>
          <p14:tracePt t="31082" x="5618163" y="2774950"/>
          <p14:tracePt t="31096" x="5600700" y="2774950"/>
          <p14:tracePt t="31098" x="5575300" y="2784475"/>
          <p14:tracePt t="31111" x="5548313" y="2784475"/>
          <p14:tracePt t="31115" x="5538788" y="2792413"/>
          <p14:tracePt t="31123" x="5521325" y="2792413"/>
          <p14:tracePt t="31131" x="5513388" y="2792413"/>
          <p14:tracePt t="31161" x="5495925" y="2801938"/>
          <p14:tracePt t="31164" x="5486400" y="2819400"/>
          <p14:tracePt t="31173" x="5476875" y="2827338"/>
          <p14:tracePt t="31178" x="5468938" y="2846388"/>
          <p14:tracePt t="31186" x="5451475" y="2854325"/>
          <p14:tracePt t="31196" x="5441950" y="2854325"/>
          <p14:tracePt t="31202" x="5424488" y="2871788"/>
          <p14:tracePt t="31213" x="5397500" y="2889250"/>
          <p14:tracePt t="31220" x="5380038" y="2916238"/>
          <p14:tracePt t="31227" x="5345113" y="2933700"/>
          <p14:tracePt t="31238" x="5335588" y="2943225"/>
          <p14:tracePt t="31243" x="5310188" y="2960688"/>
          <p14:tracePt t="31250" x="5292725" y="2987675"/>
          <p14:tracePt t="31258" x="5265738" y="3013075"/>
          <p14:tracePt t="31266" x="5230813" y="3040063"/>
          <p14:tracePt t="31274" x="5211763" y="3049588"/>
          <p14:tracePt t="31282" x="5194300" y="3057525"/>
          <p14:tracePt t="31290" x="5186363" y="3067050"/>
          <p14:tracePt t="31300" x="5168900" y="3067050"/>
          <p14:tracePt t="31477" x="5159375" y="3067050"/>
          <p14:tracePt t="31492" x="5159375" y="3057525"/>
          <p14:tracePt t="31499" x="5159375" y="3049588"/>
          <p14:tracePt t="31506" x="5159375" y="3040063"/>
          <p14:tracePt t="31514" x="5159375" y="3030538"/>
          <p14:tracePt t="31539" x="5159375" y="3005138"/>
          <p14:tracePt t="31547" x="5159375" y="2995613"/>
          <p14:tracePt t="31555" x="5176838" y="2987675"/>
          <p14:tracePt t="31563" x="5186363" y="2987675"/>
          <p14:tracePt t="31589" x="5194300" y="2987675"/>
          <p14:tracePt t="31603" x="5203825" y="2987675"/>
          <p14:tracePt t="31619" x="5238750" y="2987675"/>
          <p14:tracePt t="31626" x="5248275" y="2995613"/>
          <p14:tracePt t="31634" x="5256213" y="3013075"/>
          <p14:tracePt t="31646" x="5265738" y="3030538"/>
          <p14:tracePt t="31651" x="5273675" y="3067050"/>
          <p14:tracePt t="31663" x="5273675" y="3084513"/>
          <p14:tracePt t="31666" x="5292725" y="3111500"/>
          <p14:tracePt t="31674" x="5292725" y="3119438"/>
          <p14:tracePt t="31683" x="5310188" y="3163888"/>
          <p14:tracePt t="31692" x="5310188" y="3173413"/>
          <p14:tracePt t="31699" x="5318125" y="3181350"/>
          <p14:tracePt t="31779" x="5327650" y="3146425"/>
          <p14:tracePt t="31787" x="5354638" y="3119438"/>
          <p14:tracePt t="31797" x="5354638" y="3101975"/>
          <p14:tracePt t="31803" x="5354638" y="3092450"/>
          <p14:tracePt t="31815" x="5362575" y="3057525"/>
          <p14:tracePt t="31819" x="5362575" y="3049588"/>
          <p14:tracePt t="31877" x="5380038" y="3057525"/>
          <p14:tracePt t="31883" x="5389563" y="3067050"/>
          <p14:tracePt t="31892" x="5389563" y="3092450"/>
          <p14:tracePt t="31899" x="5389563" y="3119438"/>
          <p14:tracePt t="31906" x="5414963" y="3154363"/>
          <p14:tracePt t="31914" x="5414963" y="3190875"/>
          <p14:tracePt t="31922" x="5424488" y="3208338"/>
          <p14:tracePt t="31930" x="5434013" y="3225800"/>
          <p14:tracePt t="31938" x="5441950" y="3260725"/>
          <p14:tracePt t="31947" x="5451475" y="3260725"/>
          <p14:tracePt t="31956" x="5451475" y="3270250"/>
          <p14:tracePt t="31972" x="5451475" y="3278188"/>
          <p14:tracePt t="32019" x="5468938" y="3278188"/>
          <p14:tracePt t="32028" x="5476875" y="3278188"/>
          <p14:tracePt t="32034" x="5476875" y="3260725"/>
          <p14:tracePt t="32042" x="5476875" y="3243263"/>
          <p14:tracePt t="32051" x="5486400" y="3225800"/>
          <p14:tracePt t="32260" x="5495925" y="3216275"/>
          <p14:tracePt t="33098" x="5503863" y="3208338"/>
          <p14:tracePt t="33111" x="5503863" y="3198813"/>
          <p14:tracePt t="33162" x="5503863" y="3190875"/>
          <p14:tracePt t="33175" x="5503863" y="3181350"/>
          <p14:tracePt t="33256" x="5513388" y="3163888"/>
          <p14:tracePt t="33288" x="5521325" y="3154363"/>
          <p14:tracePt t="33305" x="5521325" y="3146425"/>
          <p14:tracePt t="33319" x="5521325" y="3136900"/>
          <p14:tracePt t="33329" x="5530850" y="3128963"/>
          <p14:tracePt t="33383" x="5538788" y="3119438"/>
          <p14:tracePt t="33392" x="5548313" y="3111500"/>
          <p14:tracePt t="33399" x="5565775" y="3111500"/>
          <p14:tracePt t="33406" x="5575300" y="3111500"/>
          <p14:tracePt t="33414" x="5583238" y="3111500"/>
          <p14:tracePt t="33422" x="5610225" y="3111500"/>
          <p14:tracePt t="33431" x="5637213" y="3111500"/>
          <p14:tracePt t="33438" x="5654675" y="3111500"/>
          <p14:tracePt t="33447" x="5707063" y="3101975"/>
          <p14:tracePt t="33454" x="5741988" y="3101975"/>
          <p14:tracePt t="33463" x="5786438" y="3101975"/>
          <p14:tracePt t="33472" x="5821363" y="3101975"/>
          <p14:tracePt t="33479" x="5892800" y="3101975"/>
          <p14:tracePt t="33488" x="5937250" y="3101975"/>
          <p14:tracePt t="33495" x="5964238" y="3101975"/>
          <p14:tracePt t="33505" x="6016625" y="3101975"/>
          <p14:tracePt t="33511" x="6069013" y="3101975"/>
          <p14:tracePt t="33522" x="6105525" y="3101975"/>
          <p14:tracePt t="33526" x="6148388" y="3101975"/>
          <p14:tracePt t="33535" x="6202363" y="3101975"/>
          <p14:tracePt t="33544" x="6237288" y="3101975"/>
          <p14:tracePt t="33551" x="6281738" y="3101975"/>
          <p14:tracePt t="33561" x="6308725" y="3101975"/>
          <p14:tracePt t="33567" x="6334125" y="3101975"/>
          <p14:tracePt t="33579" x="6361113" y="3101975"/>
          <p14:tracePt t="33583" x="6370638" y="3101975"/>
          <p14:tracePt t="33591" x="6378575" y="3101975"/>
          <p14:tracePt t="33599" x="6388100" y="3101975"/>
          <p14:tracePt t="33608" x="6396038" y="3101975"/>
          <p14:tracePt t="33640" x="6413500" y="3101975"/>
          <p14:tracePt t="33647" x="6423025" y="3101975"/>
          <p14:tracePt t="33671" x="6423025" y="3092450"/>
          <p14:tracePt t="33687" x="6430963" y="3084513"/>
          <p14:tracePt t="33703" x="6450013" y="3074988"/>
          <p14:tracePt t="33712" x="6457950" y="3074988"/>
          <p14:tracePt t="34126" x="6475413" y="3074988"/>
          <p14:tracePt t="34134" x="6484938" y="3074988"/>
          <p14:tracePt t="34146" x="6502400" y="3074988"/>
          <p14:tracePt t="34150" x="6529388" y="3074988"/>
          <p14:tracePt t="34163" x="6554788" y="3074988"/>
          <p14:tracePt t="34166" x="6599238" y="3057525"/>
          <p14:tracePt t="34174" x="6670675" y="3049588"/>
          <p14:tracePt t="34182" x="6715125" y="3040063"/>
          <p14:tracePt t="34190" x="6767513" y="3040063"/>
          <p14:tracePt t="34198" x="6829425" y="3013075"/>
          <p14:tracePt t="34206" x="6856413" y="3013075"/>
          <p14:tracePt t="34216" x="6908800" y="3005138"/>
          <p14:tracePt t="34222" x="6980238" y="2987675"/>
          <p14:tracePt t="34232" x="7050088" y="2987675"/>
          <p14:tracePt t="34238" x="7112000" y="2978150"/>
          <p14:tracePt t="34247" x="7183438" y="2978150"/>
          <p14:tracePt t="34255" x="7253288" y="2978150"/>
          <p14:tracePt t="34264" x="7324725" y="2978150"/>
          <p14:tracePt t="34272" x="7404100" y="2978150"/>
          <p14:tracePt t="34280" x="7456488" y="2978150"/>
          <p14:tracePt t="34288" x="7508875" y="2978150"/>
          <p14:tracePt t="34297" x="7545388" y="2978150"/>
          <p14:tracePt t="34302" x="7589838" y="2978150"/>
          <p14:tracePt t="34313" x="7624763" y="2978150"/>
          <p14:tracePt t="34318" x="7642225" y="2978150"/>
          <p14:tracePt t="34330" x="7669213" y="2978150"/>
          <p14:tracePt t="34334" x="7677150" y="2978150"/>
          <p14:tracePt t="34350" x="7686675" y="2978150"/>
          <p14:tracePt t="34450" x="7694613" y="2978150"/>
          <p14:tracePt t="34464" x="7704138" y="2978150"/>
          <p14:tracePt t="34480" x="7712075" y="2970213"/>
          <p14:tracePt t="34493" x="7721600" y="2970213"/>
          <p14:tracePt t="34497" x="7731125" y="2970213"/>
          <p14:tracePt t="34503" x="7739063" y="2970213"/>
          <p14:tracePt t="34510" x="7756525" y="2970213"/>
          <p14:tracePt t="34518" x="7766050" y="2970213"/>
          <p14:tracePt t="34530" x="7773988" y="2970213"/>
          <p14:tracePt t="34537" x="7783513" y="2970213"/>
          <p14:tracePt t="34641" x="7756525" y="2960688"/>
          <p14:tracePt t="34651" x="7731125" y="2960688"/>
          <p14:tracePt t="34663" x="7632700" y="2960688"/>
          <p14:tracePt t="34675" x="7580313" y="2960688"/>
          <p14:tracePt t="34686" x="7535863" y="2960688"/>
          <p14:tracePt t="34687" x="7491413" y="2960688"/>
          <p14:tracePt t="34696" x="7456488" y="2960688"/>
          <p14:tracePt t="34702" x="7404100" y="2960688"/>
          <p14:tracePt t="34711" x="7377113" y="2960688"/>
          <p14:tracePt t="34718" x="7350125" y="2960688"/>
          <p14:tracePt t="34729" x="7324725" y="2960688"/>
          <p14:tracePt t="34737" x="7297738" y="2960688"/>
          <p14:tracePt t="34742" x="7280275" y="2960688"/>
          <p14:tracePt t="34754" x="7235825" y="2960688"/>
          <p14:tracePt t="34759" x="7226300" y="2960688"/>
          <p14:tracePt t="34768" x="7218363" y="2960688"/>
          <p14:tracePt t="34774" x="7208838" y="2960688"/>
          <p14:tracePt t="34786" x="7191375" y="2960688"/>
          <p14:tracePt t="34792" x="7183438" y="2960688"/>
          <p14:tracePt t="34798" x="7173913" y="2960688"/>
          <p14:tracePt t="34806" x="7164388" y="2960688"/>
          <p14:tracePt t="34814" x="7156450" y="2960688"/>
          <p14:tracePt t="34832" x="7146925" y="2960688"/>
          <p14:tracePt t="34851" x="7129463" y="2960688"/>
          <p14:tracePt t="34856" x="7121525" y="2960688"/>
          <p14:tracePt t="34864" x="7112000" y="2960688"/>
          <p14:tracePt t="34871" x="7077075" y="2960688"/>
          <p14:tracePt t="34878" x="7059613" y="2960688"/>
          <p14:tracePt t="34887" x="7032625" y="2960688"/>
          <p14:tracePt t="34894" x="7015163" y="2960688"/>
          <p14:tracePt t="34910" x="6997700" y="2960688"/>
          <p14:tracePt t="34911" x="6980238" y="2960688"/>
          <p14:tracePt t="34922" x="6953250" y="2960688"/>
          <p14:tracePt t="34932" x="6935788" y="2970213"/>
          <p14:tracePt t="34934" x="6918325" y="2970213"/>
          <p14:tracePt t="34945" x="6908800" y="2970213"/>
          <p14:tracePt t="34961" x="6891338" y="2970213"/>
          <p14:tracePt t="34968" x="6881813" y="2970213"/>
          <p14:tracePt t="34975" x="6864350" y="2970213"/>
          <p14:tracePt t="34987" x="6856413" y="2970213"/>
          <p14:tracePt t="34998" x="6846888" y="2978150"/>
          <p14:tracePt t="35011" x="6837363" y="2978150"/>
          <p14:tracePt t="35979" x="6846888" y="2978150"/>
          <p14:tracePt t="35994" x="6856413" y="2978150"/>
          <p14:tracePt t="36005" x="6881813" y="2978150"/>
          <p14:tracePt t="36014" x="6899275" y="2978150"/>
          <p14:tracePt t="36021" x="6926263" y="2978150"/>
          <p14:tracePt t="36029" x="6935788" y="2970213"/>
          <p14:tracePt t="36035" x="6953250" y="2970213"/>
          <p14:tracePt t="36044" x="6970713" y="2960688"/>
          <p14:tracePt t="36051" x="6980238" y="2960688"/>
          <p14:tracePt t="36058" x="6988175" y="2960688"/>
          <p14:tracePt t="36067" x="6997700" y="2960688"/>
          <p14:tracePt t="36077" x="7005638" y="2960688"/>
          <p14:tracePt t="36317" x="7023100" y="2960688"/>
          <p14:tracePt t="36325" x="7032625" y="2960688"/>
          <p14:tracePt t="36331" x="7040563" y="2960688"/>
          <p14:tracePt t="36338" x="7050088" y="2960688"/>
          <p14:tracePt t="36346" x="7059613" y="2960688"/>
          <p14:tracePt t="36354" x="7067550" y="2960688"/>
          <p14:tracePt t="36363" x="7077075" y="2943225"/>
          <p14:tracePt t="36370" x="7085013" y="2943225"/>
          <p14:tracePt t="36378" x="7102475" y="2933700"/>
          <p14:tracePt t="36388" x="7121525" y="2925763"/>
          <p14:tracePt t="36395" x="7138988" y="2916238"/>
          <p14:tracePt t="36404" x="7156450" y="2916238"/>
          <p14:tracePt t="36412" x="7208838" y="2898775"/>
          <p14:tracePt t="36421" x="7218363" y="2898775"/>
          <p14:tracePt t="36427" x="7235825" y="2898775"/>
          <p14:tracePt t="36435" x="7262813" y="2898775"/>
          <p14:tracePt t="36444" x="7288213" y="2898775"/>
          <p14:tracePt t="36451" x="7305675" y="2898775"/>
          <p14:tracePt t="36460" x="7350125" y="2898775"/>
          <p14:tracePt t="36468" x="7359650" y="2898775"/>
          <p14:tracePt t="36477" x="7386638" y="2916238"/>
          <p14:tracePt t="36483" x="7412038" y="2951163"/>
          <p14:tracePt t="36492" x="7421563" y="2951163"/>
          <p14:tracePt t="36499" x="7439025" y="2970213"/>
          <p14:tracePt t="36507" x="7446963" y="2970213"/>
          <p14:tracePt t="36515" x="7456488" y="2978150"/>
          <p14:tracePt t="36527" x="7466013" y="3005138"/>
          <p14:tracePt t="36532" x="7466013" y="3013075"/>
          <p14:tracePt t="36538" x="7483475" y="3022600"/>
          <p14:tracePt t="36546" x="7491413" y="3022600"/>
          <p14:tracePt t="36554" x="7500938" y="3030538"/>
          <p14:tracePt t="36653" x="7508875" y="3030538"/>
          <p14:tracePt t="36660" x="7527925" y="3030538"/>
          <p14:tracePt t="36668" x="7535863" y="3030538"/>
          <p14:tracePt t="36675" x="7553325" y="3030538"/>
          <p14:tracePt t="36686" x="7580313" y="3005138"/>
          <p14:tracePt t="36691" x="7607300" y="3005138"/>
          <p14:tracePt t="36699" x="7624763" y="2995613"/>
          <p14:tracePt t="36711" x="7669213" y="2978150"/>
          <p14:tracePt t="36714" x="7694613" y="2970213"/>
          <p14:tracePt t="36722" x="7721600" y="2960688"/>
          <p14:tracePt t="36731" x="7739063" y="2951163"/>
          <p14:tracePt t="36738" x="7793038" y="2951163"/>
          <p14:tracePt t="36747" x="7827963" y="2943225"/>
          <p14:tracePt t="36760" x="7862888" y="2933700"/>
          <p14:tracePt t="36763" x="7924800" y="2916238"/>
          <p14:tracePt t="36771" x="7951788" y="2916238"/>
          <p14:tracePt t="36778" x="8004175" y="2916238"/>
          <p14:tracePt t="36787" x="8031163" y="2916238"/>
          <p14:tracePt t="36794" x="8075613" y="2916238"/>
          <p14:tracePt t="36804" x="8110538" y="2916238"/>
          <p14:tracePt t="36811" x="8128000" y="2916238"/>
          <p14:tracePt t="36821" x="8199438" y="2916238"/>
          <p14:tracePt t="36828" x="8269288" y="2916238"/>
          <p14:tracePt t="36835" x="8296275" y="2916238"/>
          <p14:tracePt t="36845" x="8348663" y="2916238"/>
          <p14:tracePt t="36851" x="8393113" y="2933700"/>
          <p14:tracePt t="36858" x="8420100" y="2951163"/>
          <p14:tracePt t="36867" x="8455025" y="2960688"/>
          <p14:tracePt t="36877" x="8472488" y="2978150"/>
          <p14:tracePt t="36883" x="8499475" y="2995613"/>
          <p14:tracePt t="36904" x="8524875" y="3013075"/>
          <p14:tracePt t="39365" x="8524875" y="3022600"/>
          <p14:tracePt t="39380" x="8516938" y="3030538"/>
          <p14:tracePt t="39387" x="8507413" y="3040063"/>
          <p14:tracePt t="39397" x="8499475" y="3040063"/>
          <p14:tracePt t="39403" x="8499475" y="3049588"/>
          <p14:tracePt t="39410" x="8472488" y="3049588"/>
          <p14:tracePt t="39424" x="8462963" y="3057525"/>
          <p14:tracePt t="39426" x="8445500" y="3067050"/>
          <p14:tracePt t="39435" x="8437563" y="3067050"/>
          <p14:tracePt t="39442" x="8420100" y="3074988"/>
          <p14:tracePt t="39453" x="8393113" y="3074988"/>
          <p14:tracePt t="39461" x="8383588" y="3074988"/>
          <p14:tracePt t="39467" x="8375650" y="3074988"/>
          <p14:tracePt t="39477" x="8358188" y="3074988"/>
          <p14:tracePt t="39482" x="8340725" y="3074988"/>
          <p14:tracePt t="39494" x="8340725" y="3084513"/>
          <p14:tracePt t="39499" x="8331200" y="3084513"/>
          <p14:tracePt t="39511" x="8313738" y="3084513"/>
          <p14:tracePt t="39514" x="8304213" y="3084513"/>
          <p14:tracePt t="39526" x="8278813" y="3092450"/>
          <p14:tracePt t="39530" x="8269288" y="3101975"/>
          <p14:tracePt t="39538" x="8251825" y="3101975"/>
          <p14:tracePt t="39548" x="8251825" y="3111500"/>
          <p14:tracePt t="39554" x="8234363" y="3111500"/>
          <p14:tracePt t="39563" x="8224838" y="3111500"/>
          <p14:tracePt t="39570" x="8216900" y="3111500"/>
          <p14:tracePt t="39579" x="8199438" y="3128963"/>
          <p14:tracePt t="39586" x="8180388" y="3136900"/>
          <p14:tracePt t="39594" x="8172450" y="3136900"/>
          <p14:tracePt t="39603" x="8162925" y="3136900"/>
          <p14:tracePt t="39610" x="8162925" y="3146425"/>
          <p14:tracePt t="39619" x="8145463" y="3146425"/>
          <p14:tracePt t="39626" x="8137525" y="3146425"/>
          <p14:tracePt t="39637" x="8128000" y="3154363"/>
          <p14:tracePt t="39644" x="8093075" y="3163888"/>
          <p14:tracePt t="39651" x="8083550" y="3173413"/>
          <p14:tracePt t="39667" x="8066088" y="3173413"/>
          <p14:tracePt t="39683" x="8048625" y="3181350"/>
          <p14:tracePt t="39690" x="8031163" y="3190875"/>
          <p14:tracePt t="39699" x="8013700" y="3190875"/>
          <p14:tracePt t="39710" x="8004175" y="3190875"/>
          <p14:tracePt t="39716" x="7986713" y="3198813"/>
          <p14:tracePt t="39724" x="7969250" y="3208338"/>
          <p14:tracePt t="39735" x="7951788" y="3216275"/>
          <p14:tracePt t="39739" x="7942263" y="3216275"/>
          <p14:tracePt t="39747" x="7924800" y="3216275"/>
          <p14:tracePt t="39754" x="7907338" y="3225800"/>
          <p14:tracePt t="39763" x="7889875" y="3235325"/>
          <p14:tracePt t="39770" x="7880350" y="3235325"/>
          <p14:tracePt t="39779" x="7862888" y="3243263"/>
          <p14:tracePt t="39786" x="7853363" y="3243263"/>
          <p14:tracePt t="39811" x="7845425" y="3243263"/>
          <p14:tracePt t="39819" x="7835900" y="3243263"/>
          <p14:tracePt t="39827" x="7818438" y="3252788"/>
          <p14:tracePt t="39836" x="7810500" y="3252788"/>
          <p14:tracePt t="39843" x="7800975" y="3270250"/>
          <p14:tracePt t="39853" x="7800975" y="3278188"/>
          <p14:tracePt t="39861" x="7793038" y="3287713"/>
          <p14:tracePt t="39893" x="7783513" y="3295650"/>
          <p14:tracePt t="39899" x="7773988" y="3305175"/>
          <p14:tracePt t="39912" x="7766050" y="3314700"/>
          <p14:tracePt t="39925" x="7739063" y="3322638"/>
          <p14:tracePt t="39936" x="7731125" y="3332163"/>
          <p14:tracePt t="39941" x="7721600" y="3340100"/>
          <p14:tracePt t="39946" x="7704138" y="3357563"/>
          <p14:tracePt t="39959" x="7694613" y="3367088"/>
          <p14:tracePt t="39975" x="7694613" y="3376613"/>
          <p14:tracePt t="39979" x="7686675" y="3384550"/>
          <p14:tracePt t="40003" x="7677150" y="3394075"/>
          <p14:tracePt t="40019" x="7669213" y="3394075"/>
          <p14:tracePt t="40066" x="7650163" y="3402013"/>
          <p14:tracePt t="40074" x="7642225" y="3402013"/>
          <p14:tracePt t="40082" x="7624763" y="3419475"/>
          <p14:tracePt t="40094" x="7615238" y="3429000"/>
          <p14:tracePt t="40098" x="7615238" y="3438525"/>
          <p14:tracePt t="40114" x="7607300" y="3455988"/>
          <p14:tracePt t="40126" x="7607300" y="3463925"/>
          <p14:tracePt t="40130" x="7597775" y="3473450"/>
          <p14:tracePt t="40138" x="7589838" y="3473450"/>
          <p14:tracePt t="40194" x="7589838" y="3481388"/>
          <p14:tracePt t="40202" x="7580313" y="3490913"/>
          <p14:tracePt t="40227" x="7580313" y="3500438"/>
          <p14:tracePt t="40260" x="7580313" y="3508375"/>
          <p14:tracePt t="40272" x="7580313" y="3517900"/>
          <p14:tracePt t="40372" x="7580313" y="3535363"/>
          <p14:tracePt t="40380" x="7580313" y="3543300"/>
          <p14:tracePt t="40404" x="7580313" y="3552825"/>
          <p14:tracePt t="40415" x="7589838" y="3562350"/>
          <p14:tracePt t="40420" x="7615238" y="3579813"/>
          <p14:tracePt t="40429" x="7632700" y="3587750"/>
          <p14:tracePt t="40436" x="7642225" y="3597275"/>
          <p14:tracePt t="40443" x="7650163" y="3597275"/>
          <p14:tracePt t="40453" x="7677150" y="3605213"/>
          <p14:tracePt t="40460" x="7712075" y="3614738"/>
          <p14:tracePt t="40467" x="7721600" y="3622675"/>
          <p14:tracePt t="40474" x="7739063" y="3622675"/>
          <p14:tracePt t="40483" x="7773988" y="3622675"/>
          <p14:tracePt t="40493" x="7793038" y="3622675"/>
          <p14:tracePt t="40501" x="7835900" y="3632200"/>
          <p14:tracePt t="40507" x="7862888" y="3632200"/>
          <p14:tracePt t="40518" x="7907338" y="3641725"/>
          <p14:tracePt t="40523" x="7959725" y="3649663"/>
          <p14:tracePt t="40531" x="7986713" y="3649663"/>
          <p14:tracePt t="40543" x="8004175" y="3649663"/>
          <p14:tracePt t="40547" x="8013700" y="3649663"/>
          <p14:tracePt t="40556" x="8039100" y="3649663"/>
          <p14:tracePt t="40568" x="8048625" y="3649663"/>
          <p14:tracePt t="40572" x="8056563" y="3649663"/>
          <p14:tracePt t="40579" x="8066088" y="3649663"/>
          <p14:tracePt t="40765" x="8083550" y="3649663"/>
          <p14:tracePt t="40776" x="8093075" y="3649663"/>
          <p14:tracePt t="40780" x="8101013" y="3649663"/>
          <p14:tracePt t="40788" x="8118475" y="3649663"/>
          <p14:tracePt t="40798" x="8128000" y="3649663"/>
          <p14:tracePt t="40819" x="8137525" y="3649663"/>
          <p14:tracePt t="40836" x="8145463" y="3649663"/>
          <p14:tracePt t="40852" x="8154988" y="3649663"/>
          <p14:tracePt t="40860" x="8162925" y="3649663"/>
          <p14:tracePt t="40867" x="8172450" y="3649663"/>
          <p14:tracePt t="40883" x="8180388" y="3649663"/>
          <p14:tracePt t="40905" x="8180388" y="3641725"/>
          <p14:tracePt t="41285" x="8199438" y="3632200"/>
          <p14:tracePt t="41293" x="8207375" y="3632200"/>
          <p14:tracePt t="41299" x="8207375" y="3622675"/>
          <p14:tracePt t="41307" x="8207375" y="3614738"/>
          <p14:tracePt t="41315" x="8234363" y="3579813"/>
          <p14:tracePt t="41326" x="8259763" y="3517900"/>
          <p14:tracePt t="41331" x="8278813" y="3446463"/>
          <p14:tracePt t="41344" x="8296275" y="3367088"/>
          <p14:tracePt t="41346" x="8296275" y="3314700"/>
          <p14:tracePt t="41355" x="8296275" y="3270250"/>
          <p14:tracePt t="41363" x="8296275" y="3208338"/>
          <p14:tracePt t="41370" x="8296275" y="3136900"/>
          <p14:tracePt t="41379" x="8296275" y="3057525"/>
          <p14:tracePt t="41386" x="8296275" y="2987675"/>
          <p14:tracePt t="41395" x="8296275" y="2951163"/>
          <p14:tracePt t="41402" x="8296275" y="2908300"/>
          <p14:tracePt t="41411" x="8296275" y="2889250"/>
          <p14:tracePt t="41419" x="8296275" y="2871788"/>
          <p14:tracePt t="41426" x="8296275" y="2846388"/>
          <p14:tracePt t="41435" x="8296275" y="2827338"/>
          <p14:tracePt t="41443" x="8296275" y="2801938"/>
          <p14:tracePt t="41453" x="8286750" y="2774950"/>
          <p14:tracePt t="41460" x="8278813" y="2757488"/>
          <p14:tracePt t="41470" x="8269288" y="2740025"/>
          <p14:tracePt t="41475" x="8259763" y="2722563"/>
          <p14:tracePt t="41484" x="8242300" y="2695575"/>
          <p14:tracePt t="41501" x="8234363" y="2678113"/>
          <p14:tracePt t="41507" x="8234363" y="2660650"/>
          <p14:tracePt t="41518" x="8234363" y="2651125"/>
          <p14:tracePt t="41522" x="8224838" y="2624138"/>
          <p14:tracePt t="41530" x="8224838" y="2606675"/>
          <p14:tracePt t="41542" x="8224838" y="2589213"/>
          <p14:tracePt t="41546" x="8224838" y="2571750"/>
          <p14:tracePt t="41557" x="8224838" y="2544763"/>
          <p14:tracePt t="41562" x="8224838" y="2527300"/>
          <p14:tracePt t="41572" x="8224838" y="2500313"/>
          <p14:tracePt t="41578" x="8224838" y="2457450"/>
          <p14:tracePt t="41591" x="8224838" y="2438400"/>
          <p14:tracePt t="41595" x="8224838" y="2413000"/>
          <p14:tracePt t="41602" x="8224838" y="2378075"/>
          <p14:tracePt t="41612" x="8224838" y="2351088"/>
          <p14:tracePt t="41618" x="8216900" y="2306638"/>
          <p14:tracePt t="41626" x="8207375" y="2279650"/>
          <p14:tracePt t="41642" x="8199438" y="2235200"/>
          <p14:tracePt t="41643" x="8162925" y="2192338"/>
          <p14:tracePt t="41653" x="8154988" y="2173288"/>
          <p14:tracePt t="41658" x="8118475" y="2112963"/>
          <p14:tracePt t="41670" x="8093075" y="2093913"/>
          <p14:tracePt t="41675" x="8056563" y="2085975"/>
          <p14:tracePt t="41686" x="8004175" y="2041525"/>
          <p14:tracePt t="41691" x="7942263" y="2014538"/>
          <p14:tracePt t="41698" x="7897813" y="1979613"/>
          <p14:tracePt t="41710" x="7827963" y="1979613"/>
          <p14:tracePt t="41714" x="7783513" y="1970088"/>
          <p14:tracePt t="41722" x="7739063" y="1962150"/>
          <p14:tracePt t="41734" x="7669213" y="1962150"/>
          <p14:tracePt t="41739" x="7632700" y="1962150"/>
          <p14:tracePt t="41749" x="7562850" y="1962150"/>
          <p14:tracePt t="41754" x="7527925" y="1962150"/>
          <p14:tracePt t="41762" x="7473950" y="1962150"/>
          <p14:tracePt t="41772" x="7429500" y="1962150"/>
          <p14:tracePt t="41778" x="7404100" y="1962150"/>
          <p14:tracePt t="41791" x="7342188" y="1979613"/>
          <p14:tracePt t="41796" x="7305675" y="2006600"/>
          <p14:tracePt t="41803" x="7270750" y="2024063"/>
          <p14:tracePt t="41810" x="7226300" y="2051050"/>
          <p14:tracePt t="41818" x="7208838" y="2068513"/>
          <p14:tracePt t="41826" x="7164388" y="2120900"/>
          <p14:tracePt t="41842" x="7129463" y="2165350"/>
          <p14:tracePt t="41853" x="7102475" y="2200275"/>
          <p14:tracePt t="41858" x="7102475" y="2209800"/>
          <p14:tracePt t="41869" x="7094538" y="2235200"/>
          <p14:tracePt t="41876" x="7094538" y="2254250"/>
          <p14:tracePt t="41886" x="7094538" y="2297113"/>
          <p14:tracePt t="41893" x="7094538" y="2324100"/>
          <p14:tracePt t="41898" x="7094538" y="2341563"/>
          <p14:tracePt t="41909" x="7102475" y="2359025"/>
          <p14:tracePt t="41914" x="7146925" y="2395538"/>
          <p14:tracePt t="41925" x="7164388" y="2403475"/>
          <p14:tracePt t="41930" x="7200900" y="2413000"/>
          <p14:tracePt t="41943" x="7226300" y="2438400"/>
          <p14:tracePt t="41950" x="7280275" y="2438400"/>
          <p14:tracePt t="41959" x="7332663" y="2438400"/>
          <p14:tracePt t="41967" x="7377113" y="2438400"/>
          <p14:tracePt t="41977" x="7429500" y="2438400"/>
          <p14:tracePt t="41982" x="7500938" y="2438400"/>
          <p14:tracePt t="41992" x="7553325" y="2438400"/>
          <p14:tracePt t="42001" x="7607300" y="2438400"/>
          <p14:tracePt t="42007" x="7650163" y="2438400"/>
          <p14:tracePt t="42018" x="7721600" y="2438400"/>
          <p14:tracePt t="42023" x="7756525" y="2430463"/>
          <p14:tracePt t="42032" x="7793038" y="2420938"/>
          <p14:tracePt t="42039" x="7827963" y="2395538"/>
          <p14:tracePt t="42050" x="7872413" y="2386013"/>
          <p14:tracePt t="42054" x="7889875" y="2368550"/>
          <p14:tracePt t="42062" x="7907338" y="2359025"/>
          <p14:tracePt t="42075" x="7915275" y="2351088"/>
          <p14:tracePt t="42079" x="7924800" y="2333625"/>
          <p14:tracePt t="42086" x="7934325" y="2324100"/>
          <p14:tracePt t="42096" x="7942263" y="2316163"/>
          <p14:tracePt t="42121" x="7942263" y="2279650"/>
          <p14:tracePt t="42128" x="7942263" y="2271713"/>
          <p14:tracePt t="42136" x="7934325" y="2254250"/>
          <p14:tracePt t="42145" x="7897813" y="2244725"/>
          <p14:tracePt t="42152" x="7862888" y="2235200"/>
          <p14:tracePt t="42159" x="7818438" y="2217738"/>
          <p14:tracePt t="42166" x="7783513" y="2217738"/>
          <p14:tracePt t="42176" x="7739063" y="2209800"/>
          <p14:tracePt t="42182" x="7721600" y="2209800"/>
          <p14:tracePt t="42190" x="7686675" y="2200275"/>
          <p14:tracePt t="42198" x="7669213" y="2200275"/>
          <p14:tracePt t="42208" x="7659688" y="2200275"/>
          <p14:tracePt t="42215" x="7650163" y="2200275"/>
          <p14:tracePt t="42225" x="7642225" y="2200275"/>
          <p14:tracePt t="42230" x="7632700" y="2200275"/>
          <p14:tracePt t="42247" x="7624763" y="2200275"/>
          <p14:tracePt t="42263" x="7624763" y="2209800"/>
          <p14:tracePt t="42279" x="7624763" y="2217738"/>
          <p14:tracePt t="42286" x="7624763" y="2227263"/>
          <p14:tracePt t="42295" x="7624763" y="2235200"/>
          <p14:tracePt t="42302" x="7624763" y="2244725"/>
          <p14:tracePt t="42311" x="7642225" y="2254250"/>
          <p14:tracePt t="42319" x="7650163" y="2254250"/>
          <p14:tracePt t="42326" x="7669213" y="2279650"/>
          <p14:tracePt t="42342" x="7677150" y="2289175"/>
          <p14:tracePt t="42343" x="7694613" y="2289175"/>
          <p14:tracePt t="42353" x="7704138" y="2297113"/>
          <p14:tracePt t="42711" x="7694613" y="2316163"/>
          <p14:tracePt t="42718" x="7686675" y="2324100"/>
          <p14:tracePt t="42727" x="7677150" y="2324100"/>
          <p14:tracePt t="42736" x="7650163" y="2324100"/>
          <p14:tracePt t="42744" x="7597775" y="2324100"/>
          <p14:tracePt t="42752" x="7570788" y="2333625"/>
          <p14:tracePt t="42759" x="7518400" y="2341563"/>
          <p14:tracePt t="42769" x="7421563" y="2351088"/>
          <p14:tracePt t="42777" x="7315200" y="2368550"/>
          <p14:tracePt t="42782" x="7191375" y="2395538"/>
          <p14:tracePt t="42792" x="7040563" y="2438400"/>
          <p14:tracePt t="42799" x="6899275" y="2482850"/>
          <p14:tracePt t="42809" x="6750050" y="2527300"/>
          <p14:tracePt t="42814" x="6626225" y="2581275"/>
          <p14:tracePt t="42826" x="6492875" y="2643188"/>
          <p14:tracePt t="42831" x="6396038" y="2695575"/>
          <p14:tracePt t="42842" x="6316663" y="2747963"/>
          <p14:tracePt t="42849" x="6254750" y="2784475"/>
          <p14:tracePt t="42856" x="6192838" y="2827338"/>
          <p14:tracePt t="42867" x="6130925" y="2863850"/>
          <p14:tracePt t="42871" x="6086475" y="2908300"/>
          <p14:tracePt t="42879" x="6007100" y="2960688"/>
          <p14:tracePt t="42891" x="5945188" y="3013075"/>
          <p14:tracePt t="42895" x="5892800" y="3049588"/>
          <p14:tracePt t="42908" x="5848350" y="3067050"/>
          <p14:tracePt t="42910" x="5786438" y="3119438"/>
          <p14:tracePt t="42918" x="5724525" y="3173413"/>
          <p14:tracePt t="42928" x="5680075" y="3208338"/>
          <p14:tracePt t="42935" x="5627688" y="3252788"/>
          <p14:tracePt t="42942" x="5548313" y="3322638"/>
          <p14:tracePt t="42951" x="5486400" y="3376613"/>
          <p14:tracePt t="42959" x="5441950" y="3419475"/>
          <p14:tracePt t="42968" x="5372100" y="3473450"/>
          <p14:tracePt t="42976" x="5327650" y="3508375"/>
          <p14:tracePt t="42986" x="5273675" y="3570288"/>
          <p14:tracePt t="42991" x="5256213" y="3587750"/>
          <p14:tracePt t="43000" x="5230813" y="3605213"/>
          <p14:tracePt t="43006" x="5194300" y="3641725"/>
          <p14:tracePt t="43016" x="5168900" y="3659188"/>
          <p14:tracePt t="43024" x="5151438" y="3667125"/>
          <p14:tracePt t="43035" x="5132388" y="3694113"/>
          <p14:tracePt t="43039" x="5124450" y="3694113"/>
          <p14:tracePt t="43046" x="5114925" y="3703638"/>
          <p14:tracePt t="43059" x="5106988" y="3711575"/>
          <p14:tracePt t="43328" x="5106988" y="3703638"/>
          <p14:tracePt t="43340" x="5106988" y="3694113"/>
          <p14:tracePt t="43617" x="5097463" y="3694113"/>
          <p14:tracePt t="43634" x="5062538" y="3694113"/>
          <p14:tracePt t="43641" x="5053013" y="3694113"/>
          <p14:tracePt t="44852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C8B64-5179-4C65-AD1B-2E11B3D5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903D1-DC96-4688-811D-40EAFD897F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 algn="just">
                  <a:lnSpc>
                    <a:spcPct val="110000"/>
                  </a:lnSpc>
                  <a:buFont typeface="+mj-lt"/>
                  <a:buAutoNum type="alphaLcPeriod" startAt="3"/>
                </a:pPr>
                <a:r>
                  <a:rPr lang="en-US" sz="2400" b="1" i="1" dirty="0"/>
                  <a:t>pdistribusi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mencari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peluang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kumulatif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suatu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distribusi</a:t>
                </a:r>
                <a:r>
                  <a:rPr lang="en-US" sz="2400" dirty="0"/>
                  <a:t> yang </a:t>
                </a:r>
                <a:r>
                  <a:rPr lang="en-US" sz="2400" dirty="0" err="1"/>
                  <a:t>dibatasi</a:t>
                </a:r>
                <a:r>
                  <a:rPr lang="en-US" sz="2400" dirty="0"/>
                  <a:t> oleh </a:t>
                </a:r>
                <a:r>
                  <a:rPr lang="en-US" sz="2400" dirty="0" err="1"/>
                  <a:t>nilai</a:t>
                </a:r>
                <a:r>
                  <a:rPr lang="en-US" sz="2400" dirty="0"/>
                  <a:t> x </a:t>
                </a:r>
                <a:r>
                  <a:rPr lang="en-US" sz="2400" dirty="0" err="1"/>
                  <a:t>tertentu</a:t>
                </a:r>
                <a:endParaRPr lang="en-US" sz="2400" dirty="0"/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457200" indent="-457200" algn="just">
                  <a:lnSpc>
                    <a:spcPct val="110000"/>
                  </a:lnSpc>
                  <a:buFont typeface="+mj-lt"/>
                  <a:buAutoNum type="alphaLcPeriod" startAt="4"/>
                </a:pPr>
                <a:r>
                  <a:rPr lang="en-US" sz="2400" b="1" i="1" dirty="0" err="1"/>
                  <a:t>qdistribusi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untuk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mencari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nilai</a:t>
                </a:r>
                <a:r>
                  <a:rPr lang="en-US" sz="2400" dirty="0"/>
                  <a:t> x </a:t>
                </a:r>
                <a:r>
                  <a:rPr lang="en-US" sz="2400" dirty="0" err="1"/>
                  <a:t>terkecil</a:t>
                </a:r>
                <a:r>
                  <a:rPr lang="en-US" sz="2400" dirty="0"/>
                  <a:t> yang </a:t>
                </a:r>
                <a:r>
                  <a:rPr lang="en-US" sz="2400" dirty="0" err="1"/>
                  <a:t>meyebabkan</a:t>
                </a:r>
                <a:r>
                  <a:rPr lang="en-US" sz="2400" dirty="0"/>
                  <a:t>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ID" sz="2400" dirty="0"/>
              </a:p>
              <a:p>
                <a:endParaRPr lang="en-ID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903D1-DC96-4688-811D-40EAFD897F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879" t="-909" r="-181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26FC0A6-F30D-4D77-821B-CB832A9FF4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66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75"/>
    </mc:Choice>
    <mc:Fallback>
      <p:transition spd="slow" advTm="26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56" x="7508875" y="5133975"/>
          <p14:tracePt t="764" x="7500938" y="5126038"/>
          <p14:tracePt t="771" x="7421563" y="5029200"/>
          <p14:tracePt t="778" x="7324725" y="4922838"/>
          <p14:tracePt t="785" x="7164388" y="4806950"/>
          <p14:tracePt t="793" x="6918325" y="4648200"/>
          <p14:tracePt t="802" x="6643688" y="4516438"/>
          <p14:tracePt t="809" x="6334125" y="4375150"/>
          <p14:tracePt t="818" x="6007100" y="4268788"/>
          <p14:tracePt t="825" x="5689600" y="4189413"/>
          <p14:tracePt t="834" x="5335588" y="4127500"/>
          <p14:tracePt t="842" x="4991100" y="4065588"/>
          <p14:tracePt t="850" x="4745038" y="4011613"/>
          <p14:tracePt t="859" x="4532313" y="3959225"/>
          <p14:tracePt t="866" x="4408488" y="3932238"/>
          <p14:tracePt t="876" x="4311650" y="3906838"/>
          <p14:tracePt t="883" x="4249738" y="3887788"/>
          <p14:tracePt t="892" x="4249738" y="3879850"/>
          <p14:tracePt t="900" x="4232275" y="3862388"/>
          <p14:tracePt t="907" x="4195763" y="3827463"/>
          <p14:tracePt t="917" x="4178300" y="3808413"/>
          <p14:tracePt t="923" x="4125913" y="3765550"/>
          <p14:tracePt t="930" x="4064000" y="3729038"/>
          <p14:tracePt t="938" x="3992563" y="3676650"/>
          <p14:tracePt t="950" x="3967163" y="3667125"/>
          <p14:tracePt t="954" x="3922713" y="3632200"/>
          <p14:tracePt t="962" x="3878263" y="3597275"/>
          <p14:tracePt t="970" x="3833813" y="3562350"/>
          <p14:tracePt t="978" x="3781425" y="3525838"/>
          <p14:tracePt t="986" x="3736975" y="3500438"/>
          <p14:tracePt t="994" x="3692525" y="3446463"/>
          <p14:tracePt t="1002" x="3657600" y="3384550"/>
          <p14:tracePt t="1014" x="3630613" y="3322638"/>
          <p14:tracePt t="1020" x="3595688" y="3260725"/>
          <p14:tracePt t="1029" x="3543300" y="3198813"/>
          <p14:tracePt t="1033" x="3489325" y="3136900"/>
          <p14:tracePt t="1043" x="3436938" y="3074988"/>
          <p14:tracePt t="1051" x="3382963" y="2995613"/>
          <p14:tracePt t="1059" x="3303588" y="2889250"/>
          <p14:tracePt t="1078" x="3100388" y="2695575"/>
          <p14:tracePt t="1082" x="2986088" y="2606675"/>
          <p14:tracePt t="1093" x="2871788" y="2536825"/>
          <p14:tracePt t="1101" x="2773363" y="2482850"/>
          <p14:tracePt t="1108" x="2668588" y="2420938"/>
          <p14:tracePt t="1116" x="2589213" y="2403475"/>
          <p14:tracePt t="1125" x="2527300" y="2386013"/>
          <p14:tracePt t="1130" x="2473325" y="2378075"/>
          <p14:tracePt t="1138" x="2403475" y="2368550"/>
          <p14:tracePt t="1149" x="2324100" y="2368550"/>
          <p14:tracePt t="1154" x="2270125" y="2368550"/>
          <p14:tracePt t="1166" x="2200275" y="2368550"/>
          <p14:tracePt t="1170" x="2128838" y="2368550"/>
          <p14:tracePt t="1178" x="2041525" y="2368550"/>
          <p14:tracePt t="1186" x="1970088" y="2368550"/>
          <p14:tracePt t="1198" x="1900238" y="2368550"/>
          <p14:tracePt t="1202" x="1855788" y="2368550"/>
          <p14:tracePt t="1209" x="1819275" y="2368550"/>
          <p14:tracePt t="1218" x="1776413" y="2368550"/>
          <p14:tracePt t="1226" x="1766888" y="2368550"/>
          <p14:tracePt t="1234" x="1757363" y="2368550"/>
          <p14:tracePt t="1242" x="1757363" y="2359025"/>
          <p14:tracePt t="1250" x="1749425" y="2359025"/>
          <p14:tracePt t="1266" x="1731963" y="2351088"/>
          <p14:tracePt t="1276" x="1722438" y="2351088"/>
          <p14:tracePt t="1284" x="1704975" y="2333625"/>
          <p14:tracePt t="1292" x="1697038" y="2324100"/>
          <p14:tracePt t="1298" x="1670050" y="2306638"/>
          <p14:tracePt t="1309" x="1652588" y="2279650"/>
          <p14:tracePt t="1315" x="1635125" y="2262188"/>
          <p14:tracePt t="1324" x="1625600" y="2254250"/>
          <p14:tracePt t="1330" x="1598613" y="2227263"/>
          <p14:tracePt t="1338" x="1590675" y="2217738"/>
          <p14:tracePt t="1348" x="1581150" y="2192338"/>
          <p14:tracePt t="1354" x="1581150" y="2182813"/>
          <p14:tracePt t="1444" x="1590675" y="2192338"/>
          <p14:tracePt t="1453" x="1598613" y="2200275"/>
          <p14:tracePt t="1462" x="1625600" y="2217738"/>
          <p14:tracePt t="1467" x="1635125" y="2254250"/>
          <p14:tracePt t="1476" x="1677988" y="2306638"/>
          <p14:tracePt t="1485" x="1714500" y="2324100"/>
          <p14:tracePt t="1492" x="1739900" y="2333625"/>
          <p14:tracePt t="1500" x="1776413" y="2351088"/>
          <p14:tracePt t="1506" x="1793875" y="2359025"/>
          <p14:tracePt t="1516" x="1811338" y="2386013"/>
          <p14:tracePt t="1554" x="1819275" y="2386013"/>
          <p14:tracePt t="4716" x="1819275" y="2378075"/>
          <p14:tracePt t="4725" x="1819275" y="2359025"/>
          <p14:tracePt t="4735" x="1819275" y="2351088"/>
          <p14:tracePt t="4738" x="1811338" y="2333625"/>
          <p14:tracePt t="4746" x="1801813" y="2324100"/>
          <p14:tracePt t="4755" x="1801813" y="2297113"/>
          <p14:tracePt t="4765" x="1793875" y="2297113"/>
          <p14:tracePt t="4770" x="1784350" y="2271713"/>
          <p14:tracePt t="4782" x="1784350" y="2262188"/>
          <p14:tracePt t="4786" x="1776413" y="2244725"/>
          <p14:tracePt t="4794" x="1766888" y="2227263"/>
          <p14:tracePt t="4802" x="1766888" y="2217738"/>
          <p14:tracePt t="4814" x="1766888" y="2192338"/>
          <p14:tracePt t="4818" x="1757363" y="2182813"/>
          <p14:tracePt t="4830" x="1757363" y="2155825"/>
          <p14:tracePt t="4834" x="1757363" y="2138363"/>
          <p14:tracePt t="4850" x="1757363" y="2112963"/>
          <p14:tracePt t="4857" x="1757363" y="2103438"/>
          <p14:tracePt t="4866" x="1757363" y="2085975"/>
          <p14:tracePt t="4874" x="1757363" y="2068513"/>
          <p14:tracePt t="4881" x="1757363" y="2058988"/>
          <p14:tracePt t="4891" x="1757363" y="2041525"/>
          <p14:tracePt t="4899" x="1766888" y="2014538"/>
          <p14:tracePt t="4910" x="1766888" y="2006600"/>
          <p14:tracePt t="4915" x="1776413" y="1997075"/>
          <p14:tracePt t="4922" x="1784350" y="1989138"/>
          <p14:tracePt t="4933" x="1801813" y="1952625"/>
          <p14:tracePt t="4937" x="1811338" y="1944688"/>
          <p14:tracePt t="4948" x="1846263" y="1927225"/>
          <p14:tracePt t="4956" x="1890713" y="1908175"/>
          <p14:tracePt t="4962" x="1935163" y="1900238"/>
          <p14:tracePt t="4971" x="1997075" y="1855788"/>
          <p14:tracePt t="4979" x="2058988" y="1838325"/>
          <p14:tracePt t="4986" x="2128838" y="1820863"/>
          <p14:tracePt t="4998" x="2208213" y="1811338"/>
          <p14:tracePt t="5002" x="2279650" y="1793875"/>
          <p14:tracePt t="5009" x="2349500" y="1785938"/>
          <p14:tracePt t="5018" x="2393950" y="1785938"/>
          <p14:tracePt t="5025" x="2447925" y="1776413"/>
          <p14:tracePt t="5033" x="2500313" y="1776413"/>
          <p14:tracePt t="5041" x="2527300" y="1776413"/>
          <p14:tracePt t="5049" x="2562225" y="1776413"/>
          <p14:tracePt t="5058" x="2589213" y="1776413"/>
          <p14:tracePt t="5066" x="2614613" y="1776413"/>
          <p14:tracePt t="5074" x="2641600" y="1776413"/>
          <p14:tracePt t="5082" x="2659063" y="1785938"/>
          <p14:tracePt t="5094" x="2676525" y="1793875"/>
          <p14:tracePt t="5098" x="2686050" y="1793875"/>
          <p14:tracePt t="5115" x="2703513" y="1838325"/>
          <p14:tracePt t="5127" x="2713038" y="1847850"/>
          <p14:tracePt t="5132" x="2713038" y="1855788"/>
          <p14:tracePt t="5138" x="2720975" y="1865313"/>
          <p14:tracePt t="5146" x="2720975" y="1882775"/>
          <p14:tracePt t="5154" x="2720975" y="1900238"/>
          <p14:tracePt t="5164" x="2720975" y="1917700"/>
          <p14:tracePt t="5171" x="2720975" y="1935163"/>
          <p14:tracePt t="5178" x="2720975" y="1979613"/>
          <p14:tracePt t="5189" x="2720975" y="1997075"/>
          <p14:tracePt t="5195" x="2720975" y="2032000"/>
          <p14:tracePt t="5201" x="2713038" y="2051050"/>
          <p14:tracePt t="5209" x="2693988" y="2068513"/>
          <p14:tracePt t="5218" x="2668588" y="2103438"/>
          <p14:tracePt t="5225" x="2614613" y="2147888"/>
          <p14:tracePt t="5234" x="2570163" y="2165350"/>
          <p14:tracePt t="5241" x="2527300" y="2182813"/>
          <p14:tracePt t="5250" x="2465388" y="2217738"/>
          <p14:tracePt t="5258" x="2447925" y="2217738"/>
          <p14:tracePt t="5266" x="2393950" y="2254250"/>
          <p14:tracePt t="5274" x="2349500" y="2254250"/>
          <p14:tracePt t="5281" x="2324100" y="2262188"/>
          <p14:tracePt t="5291" x="2297113" y="2279650"/>
          <p14:tracePt t="5299" x="2279650" y="2279650"/>
          <p14:tracePt t="5307" x="2225675" y="2289175"/>
          <p14:tracePt t="5314" x="2208213" y="2289175"/>
          <p14:tracePt t="5324" x="2190750" y="2306638"/>
          <p14:tracePt t="5331" x="2182813" y="2306638"/>
          <p14:tracePt t="5338" x="2163763" y="2306638"/>
          <p14:tracePt t="5348" x="2146300" y="2306638"/>
          <p14:tracePt t="5353" x="2138363" y="2306638"/>
          <p14:tracePt t="5366" x="2128838" y="2306638"/>
          <p14:tracePt t="5370" x="2120900" y="2306638"/>
          <p14:tracePt t="5381" x="2111375" y="2306638"/>
          <p14:tracePt t="5386" x="2103438" y="2306638"/>
          <p14:tracePt t="5410" x="2093913" y="2306638"/>
          <p14:tracePt t="5426" x="2084388" y="2306638"/>
          <p14:tracePt t="5434" x="2066925" y="2306638"/>
          <p14:tracePt t="5444" x="2058988" y="2306638"/>
          <p14:tracePt t="5450" x="2058988" y="2297113"/>
          <p14:tracePt t="5457" x="2049463" y="2289175"/>
          <p14:tracePt t="5466" x="2041525" y="2279650"/>
          <p14:tracePt t="5474" x="2022475" y="2262188"/>
          <p14:tracePt t="5481" x="2022475" y="2244725"/>
          <p14:tracePt t="5491" x="2005013" y="2217738"/>
          <p14:tracePt t="5498" x="1997075" y="2200275"/>
          <p14:tracePt t="5508" x="1970088" y="2155825"/>
          <p14:tracePt t="5515" x="1952625" y="2138363"/>
          <p14:tracePt t="5524" x="1935163" y="2093913"/>
          <p14:tracePt t="5531" x="1925638" y="2068513"/>
          <p14:tracePt t="5538" x="1908175" y="2024063"/>
          <p14:tracePt t="5548" x="1900238" y="1997075"/>
          <p14:tracePt t="5555" x="1900238" y="1979613"/>
          <p14:tracePt t="5562" x="1900238" y="1952625"/>
          <p14:tracePt t="5570" x="1900238" y="1927225"/>
          <p14:tracePt t="5580" x="1900238" y="1908175"/>
          <p14:tracePt t="5586" x="1900238" y="1890713"/>
          <p14:tracePt t="5594" x="1900238" y="1873250"/>
          <p14:tracePt t="5603" x="1900238" y="1847850"/>
          <p14:tracePt t="5610" x="1900238" y="1828800"/>
          <p14:tracePt t="5618" x="1900238" y="1820863"/>
          <p14:tracePt t="5630" x="1917700" y="1803400"/>
          <p14:tracePt t="5635" x="1970088" y="1776413"/>
          <p14:tracePt t="5641" x="2014538" y="1766888"/>
          <p14:tracePt t="5650" x="2093913" y="1758950"/>
          <p14:tracePt t="5657" x="2163763" y="1741488"/>
          <p14:tracePt t="5666" x="2235200" y="1731963"/>
          <p14:tracePt t="5674" x="2306638" y="1731963"/>
          <p14:tracePt t="5682" x="2349500" y="1731963"/>
          <p14:tracePt t="5690" x="2403475" y="1731963"/>
          <p14:tracePt t="5697" x="2473325" y="1731963"/>
          <p14:tracePt t="5708" x="2544763" y="1731963"/>
          <p14:tracePt t="5716" x="2614613" y="1731963"/>
          <p14:tracePt t="5727" x="2686050" y="1731963"/>
          <p14:tracePt t="5730" x="2765425" y="1731963"/>
          <p14:tracePt t="5738" x="2817813" y="1731963"/>
          <p14:tracePt t="5746" x="2879725" y="1758950"/>
          <p14:tracePt t="5755" x="2906713" y="1776413"/>
          <p14:tracePt t="5765" x="2941638" y="1811338"/>
          <p14:tracePt t="5770" x="2976563" y="1855788"/>
          <p14:tracePt t="5781" x="2976563" y="1873250"/>
          <p14:tracePt t="5789" x="2986088" y="1900238"/>
          <p14:tracePt t="5794" x="2986088" y="1944688"/>
          <p14:tracePt t="5810" x="2986088" y="1979613"/>
          <p14:tracePt t="5818" x="2986088" y="2014538"/>
          <p14:tracePt t="5827" x="2986088" y="2041525"/>
          <p14:tracePt t="5835" x="2986088" y="2051050"/>
          <p14:tracePt t="5841" x="2986088" y="2068513"/>
          <p14:tracePt t="5858" x="2986088" y="2085975"/>
          <p14:tracePt t="5866" x="2986088" y="2093913"/>
          <p14:tracePt t="5890" x="2986088" y="2120900"/>
          <p14:tracePt t="5898" x="2986088" y="2130425"/>
          <p14:tracePt t="5908" x="2986088" y="2138363"/>
          <p14:tracePt t="5924" x="2986088" y="2165350"/>
          <p14:tracePt t="5939" x="2986088" y="2182813"/>
          <p14:tracePt t="5947" x="2986088" y="2200275"/>
          <p14:tracePt t="5954" x="2995613" y="2227263"/>
          <p14:tracePt t="5965" x="3038475" y="2271713"/>
          <p14:tracePt t="5972" x="3092450" y="2341563"/>
          <p14:tracePt t="5979" x="3136900" y="2386013"/>
          <p14:tracePt t="5990" x="3179763" y="2420938"/>
          <p14:tracePt t="5994" x="3260725" y="2474913"/>
          <p14:tracePt t="6002" x="3295650" y="2492375"/>
          <p14:tracePt t="6010" x="3348038" y="2527300"/>
          <p14:tracePt t="6018" x="3444875" y="2581275"/>
          <p14:tracePt t="6027" x="3543300" y="2643188"/>
          <p14:tracePt t="6034" x="3657600" y="2695575"/>
          <p14:tracePt t="6042" x="3763963" y="2747963"/>
          <p14:tracePt t="6050" x="3878263" y="2809875"/>
          <p14:tracePt t="6058" x="3992563" y="2846388"/>
          <p14:tracePt t="6073" x="4098925" y="2889250"/>
          <p14:tracePt t="6075" x="4195763" y="2933700"/>
          <p14:tracePt t="6083" x="4311650" y="2970213"/>
          <p14:tracePt t="6091" x="4418013" y="3013075"/>
          <p14:tracePt t="6101" x="4532313" y="3040063"/>
          <p14:tracePt t="6107" x="4638675" y="3067050"/>
          <p14:tracePt t="6116" x="4735513" y="3111500"/>
          <p14:tracePt t="6123" x="4832350" y="3154363"/>
          <p14:tracePt t="6129" x="4903788" y="3190875"/>
          <p14:tracePt t="6138" x="4983163" y="3225800"/>
          <p14:tracePt t="6148" x="5062538" y="3252788"/>
          <p14:tracePt t="6153" x="5124450" y="3278188"/>
          <p14:tracePt t="6165" x="5186363" y="3314700"/>
          <p14:tracePt t="6169" x="5248275" y="3340100"/>
          <p14:tracePt t="6180" x="5310188" y="3376613"/>
          <p14:tracePt t="6185" x="5345113" y="3402013"/>
          <p14:tracePt t="6198" x="5407025" y="3419475"/>
          <p14:tracePt t="6203" x="5451475" y="3446463"/>
          <p14:tracePt t="6209" x="5495925" y="3455988"/>
          <p14:tracePt t="6219" x="5557838" y="3481388"/>
          <p14:tracePt t="6228" x="5610225" y="3490913"/>
          <p14:tracePt t="6235" x="5672138" y="3500438"/>
          <p14:tracePt t="6242" x="5741988" y="3525838"/>
          <p14:tracePt t="6251" x="5803900" y="3535363"/>
          <p14:tracePt t="6258" x="5857875" y="3552825"/>
          <p14:tracePt t="6265" x="5919788" y="3562350"/>
          <p14:tracePt t="6274" x="5954713" y="3570288"/>
          <p14:tracePt t="6281" x="5989638" y="3570288"/>
          <p14:tracePt t="6295" x="6016625" y="3570288"/>
          <p14:tracePt t="6300" x="6051550" y="3570288"/>
          <p14:tracePt t="6309" x="6061075" y="3570288"/>
          <p14:tracePt t="6315" x="6078538" y="3570288"/>
          <p14:tracePt t="6324" x="6086475" y="3570288"/>
          <p14:tracePt t="6332" x="6096000" y="3570288"/>
          <p14:tracePt t="6338" x="6105525" y="3570288"/>
          <p14:tracePt t="6362" x="6113463" y="3570288"/>
          <p14:tracePt t="6371" x="6130925" y="3570288"/>
          <p14:tracePt t="6378" x="6140450" y="3570288"/>
          <p14:tracePt t="6386" x="6140450" y="3562350"/>
          <p14:tracePt t="6402" x="6148388" y="3543300"/>
          <p14:tracePt t="6413" x="6148388" y="3525838"/>
          <p14:tracePt t="6417" x="6148388" y="3517900"/>
          <p14:tracePt t="6430" x="6148388" y="3490913"/>
          <p14:tracePt t="6435" x="6148388" y="3473450"/>
          <p14:tracePt t="6444" x="6148388" y="3446463"/>
          <p14:tracePt t="6450" x="6148388" y="3429000"/>
          <p14:tracePt t="6460" x="6148388" y="3411538"/>
          <p14:tracePt t="6468" x="6148388" y="3402013"/>
          <p14:tracePt t="6474" x="6148388" y="3384550"/>
          <p14:tracePt t="6481" x="6148388" y="3376613"/>
          <p14:tracePt t="6499" x="6148388" y="3367088"/>
          <p14:tracePt t="6506" x="6148388" y="3357563"/>
          <p14:tracePt t="6514" x="6148388" y="3340100"/>
          <p14:tracePt t="6524" x="6148388" y="3332163"/>
          <p14:tracePt t="6532" x="6148388" y="3305175"/>
          <p14:tracePt t="6538" x="6157913" y="3287713"/>
          <p14:tracePt t="6548" x="6167438" y="3278188"/>
          <p14:tracePt t="6554" x="6184900" y="3260725"/>
          <p14:tracePt t="6561" x="6219825" y="3252788"/>
          <p14:tracePt t="6570" x="6227763" y="3252788"/>
          <p14:tracePt t="6581" x="6281738" y="3243263"/>
          <p14:tracePt t="6587" x="6299200" y="3235325"/>
          <p14:tracePt t="6594" x="6361113" y="3235325"/>
          <p14:tracePt t="6606" x="6388100" y="3235325"/>
          <p14:tracePt t="6610" x="6440488" y="3235325"/>
          <p14:tracePt t="6618" x="6537325" y="3225800"/>
          <p14:tracePt t="6630" x="6626225" y="3225800"/>
          <p14:tracePt t="6634" x="6732588" y="3225800"/>
          <p14:tracePt t="6646" x="6837363" y="3225800"/>
          <p14:tracePt t="6650" x="6943725" y="3225800"/>
          <p14:tracePt t="6658" x="7032625" y="3225800"/>
          <p14:tracePt t="6666" x="7121525" y="3225800"/>
          <p14:tracePt t="6673" x="7191375" y="3225800"/>
          <p14:tracePt t="6682" x="7243763" y="3225800"/>
          <p14:tracePt t="6690" x="7262813" y="3225800"/>
          <p14:tracePt t="6698" x="7270750" y="3225800"/>
          <p14:tracePt t="7520" x="7280275" y="3225800"/>
          <p14:tracePt t="7550" x="7270750" y="3260725"/>
          <p14:tracePt t="7558" x="7262813" y="3295650"/>
          <p14:tracePt t="7565" x="7253288" y="3332163"/>
          <p14:tracePt t="7573" x="7235825" y="3367088"/>
          <p14:tracePt t="7582" x="7191375" y="3411538"/>
          <p14:tracePt t="7590" x="7183438" y="3438525"/>
          <p14:tracePt t="7597" x="7156450" y="3508375"/>
          <p14:tracePt t="7607" x="7121525" y="3535363"/>
          <p14:tracePt t="7615" x="7102475" y="3597275"/>
          <p14:tracePt t="7623" x="7050088" y="3676650"/>
          <p14:tracePt t="7630" x="7023100" y="3738563"/>
          <p14:tracePt t="7641" x="6961188" y="3800475"/>
          <p14:tracePt t="7650" x="6935788" y="3835400"/>
          <p14:tracePt t="7656" x="6918325" y="3879850"/>
          <p14:tracePt t="7663" x="6881813" y="3924300"/>
          <p14:tracePt t="7674" x="6819900" y="3986213"/>
          <p14:tracePt t="7678" x="6750050" y="4056063"/>
          <p14:tracePt t="7686" x="6705600" y="4100513"/>
          <p14:tracePt t="7694" x="6626225" y="4135438"/>
          <p14:tracePt t="7705" x="6546850" y="4179888"/>
          <p14:tracePt t="7710" x="6475413" y="4206875"/>
          <p14:tracePt t="7718" x="6378575" y="4233863"/>
          <p14:tracePt t="7726" x="6272213" y="4259263"/>
          <p14:tracePt t="7734" x="6157913" y="4286250"/>
          <p14:tracePt t="7744" x="6069013" y="4295775"/>
          <p14:tracePt t="7749" x="5964238" y="4313238"/>
          <p14:tracePt t="7758" x="5848350" y="4321175"/>
          <p14:tracePt t="7765" x="5741988" y="4338638"/>
          <p14:tracePt t="7774" x="5637213" y="4338638"/>
          <p14:tracePt t="7782" x="5548313" y="4338638"/>
          <p14:tracePt t="7790" x="5459413" y="4338638"/>
          <p14:tracePt t="7798" x="5354638" y="4338638"/>
          <p14:tracePt t="7807" x="5265738" y="4338638"/>
          <p14:tracePt t="7814" x="5176838" y="4338638"/>
          <p14:tracePt t="7823" x="5089525" y="4338638"/>
          <p14:tracePt t="7832" x="4983163" y="4338638"/>
          <p14:tracePt t="7840" x="4876800" y="4338638"/>
          <p14:tracePt t="7851" x="4770438" y="4338638"/>
          <p14:tracePt t="7854" x="4646613" y="4338638"/>
          <p14:tracePt t="7867" x="4532313" y="4338638"/>
          <p14:tracePt t="7870" x="4408488" y="4338638"/>
          <p14:tracePt t="7883" x="4302125" y="4338638"/>
          <p14:tracePt t="7886" x="4195763" y="4338638"/>
          <p14:tracePt t="7894" x="4090988" y="4338638"/>
          <p14:tracePt t="7902" x="3967163" y="4338638"/>
          <p14:tracePt t="7910" x="3878263" y="4338638"/>
          <p14:tracePt t="7918" x="3789363" y="4338638"/>
          <p14:tracePt t="7926" x="3702050" y="4338638"/>
          <p14:tracePt t="7934" x="3613150" y="4338638"/>
          <p14:tracePt t="7942" x="3525838" y="4338638"/>
          <p14:tracePt t="7950" x="3436938" y="4338638"/>
          <p14:tracePt t="7958" x="3365500" y="4338638"/>
          <p14:tracePt t="7966" x="3295650" y="4338638"/>
          <p14:tracePt t="7974" x="3251200" y="4338638"/>
          <p14:tracePt t="7983" x="3198813" y="4338638"/>
          <p14:tracePt t="7990" x="3162300" y="4338638"/>
          <p14:tracePt t="7999" x="3109913" y="4338638"/>
          <p14:tracePt t="8014" x="3065463" y="4338638"/>
          <p14:tracePt t="8016" x="3030538" y="4338638"/>
          <p14:tracePt t="8024" x="2986088" y="4338638"/>
          <p14:tracePt t="8036" x="2968625" y="4338638"/>
          <p14:tracePt t="8041" x="2933700" y="4338638"/>
          <p14:tracePt t="8051" x="2906713" y="4338638"/>
          <p14:tracePt t="8054" x="2844800" y="4338638"/>
          <p14:tracePt t="8073" x="2765425" y="4338638"/>
          <p14:tracePt t="8081" x="2703513" y="4338638"/>
          <p14:tracePt t="8086" x="2676525" y="4338638"/>
          <p14:tracePt t="8094" x="2641600" y="4338638"/>
          <p14:tracePt t="8102" x="2606675" y="4338638"/>
          <p14:tracePt t="8110" x="2562225" y="4338638"/>
          <p14:tracePt t="8118" x="2527300" y="4338638"/>
          <p14:tracePt t="8125" x="2473325" y="4338638"/>
          <p14:tracePt t="8133" x="2438400" y="4338638"/>
          <p14:tracePt t="8141" x="2393950" y="4338638"/>
          <p14:tracePt t="8149" x="2359025" y="4338638"/>
          <p14:tracePt t="8157" x="2324100" y="4338638"/>
          <p14:tracePt t="8165" x="2297113" y="4338638"/>
          <p14:tracePt t="8177" x="2279650" y="4338638"/>
          <p14:tracePt t="8183" x="2270125" y="4338638"/>
          <p14:tracePt t="8191" x="2262188" y="4338638"/>
          <p14:tracePt t="8198" x="2252663" y="4338638"/>
          <p14:tracePt t="8272" x="2244725" y="4321175"/>
          <p14:tracePt t="8283" x="2244725" y="4313238"/>
          <p14:tracePt t="8292" x="2225675" y="4295775"/>
          <p14:tracePt t="8299" x="2217738" y="4286250"/>
          <p14:tracePt t="8302" x="2208213" y="4276725"/>
          <p14:tracePt t="8318" x="2190750" y="4251325"/>
          <p14:tracePt t="8326" x="2182813" y="4251325"/>
          <p14:tracePt t="8334" x="2155825" y="4224338"/>
          <p14:tracePt t="8345" x="2146300" y="4214813"/>
          <p14:tracePt t="8352" x="2138363" y="4197350"/>
          <p14:tracePt t="8358" x="2120900" y="4162425"/>
          <p14:tracePt t="8374" x="2120900" y="4144963"/>
          <p14:tracePt t="8382" x="2103438" y="4127500"/>
          <p14:tracePt t="8389" x="2093913" y="4110038"/>
          <p14:tracePt t="8397" x="2084388" y="4092575"/>
          <p14:tracePt t="8407" x="2084388" y="4083050"/>
          <p14:tracePt t="8414" x="2076450" y="4065588"/>
          <p14:tracePt t="8423" x="2066925" y="4048125"/>
          <p14:tracePt t="8430" x="2066925" y="4030663"/>
          <p14:tracePt t="8439" x="2066925" y="4021138"/>
          <p14:tracePt t="8447" x="2058988" y="3994150"/>
          <p14:tracePt t="8454" x="2058988" y="3986213"/>
          <p14:tracePt t="8464" x="2049463" y="3976688"/>
          <p14:tracePt t="8479" x="2041525" y="3968750"/>
          <p14:tracePt t="12176" x="2041525" y="3959225"/>
          <p14:tracePt t="12190" x="2032000" y="3959225"/>
          <p14:tracePt t="13056" x="2032000" y="3949700"/>
          <p14:tracePt t="13073" x="2049463" y="3941763"/>
          <p14:tracePt t="13081" x="2076450" y="3932238"/>
          <p14:tracePt t="13089" x="2103438" y="3924300"/>
          <p14:tracePt t="13098" x="2146300" y="3924300"/>
          <p14:tracePt t="13102" x="2182813" y="3924300"/>
          <p14:tracePt t="13113" x="2252663" y="3906838"/>
          <p14:tracePt t="13120" x="2359025" y="3897313"/>
          <p14:tracePt t="13126" x="2482850" y="3879850"/>
          <p14:tracePt t="13137" x="2597150" y="3870325"/>
          <p14:tracePt t="13141" x="2720975" y="3870325"/>
          <p14:tracePt t="13150" x="2844800" y="3852863"/>
          <p14:tracePt t="13162" x="2986088" y="3852863"/>
          <p14:tracePt t="13166" x="3109913" y="3852863"/>
          <p14:tracePt t="13178" x="3233738" y="3852863"/>
          <p14:tracePt t="13182" x="3375025" y="3852863"/>
          <p14:tracePt t="13194" x="3516313" y="3852863"/>
          <p14:tracePt t="13205" x="3640138" y="3852863"/>
          <p14:tracePt t="13210" x="3763963" y="3852863"/>
          <p14:tracePt t="13218" x="3870325" y="3852863"/>
          <p14:tracePt t="13228" x="3992563" y="3852863"/>
          <p14:tracePt t="13234" x="4098925" y="3852863"/>
          <p14:tracePt t="13244" x="4222750" y="3852863"/>
          <p14:tracePt t="13251" x="4311650" y="3852863"/>
          <p14:tracePt t="13259" x="4398963" y="3852863"/>
          <p14:tracePt t="13271" x="4487863" y="3852863"/>
          <p14:tracePt t="13276" x="4559300" y="3852863"/>
          <p14:tracePt t="13281" x="4629150" y="3852863"/>
          <p14:tracePt t="13292" x="4683125" y="3852863"/>
          <p14:tracePt t="13302" x="4700588" y="3852863"/>
          <p14:tracePt t="13307" x="4735513" y="3852863"/>
          <p14:tracePt t="13362" x="4752975" y="3862388"/>
          <p14:tracePt t="13371" x="4762500" y="3862388"/>
          <p14:tracePt t="13410" x="4779963" y="3870325"/>
          <p14:tracePt t="13418" x="4787900" y="3870325"/>
          <p14:tracePt t="13429" x="4797425" y="3879850"/>
          <p14:tracePt t="13437" x="4797425" y="3887788"/>
          <p14:tracePt t="13443" x="4805363" y="3897313"/>
          <p14:tracePt t="13732" x="4824413" y="3906838"/>
          <p14:tracePt t="13740" x="4841875" y="3914775"/>
          <p14:tracePt t="13746" x="4849813" y="3914775"/>
          <p14:tracePt t="13756" x="4867275" y="3914775"/>
          <p14:tracePt t="13765" x="4886325" y="3914775"/>
          <p14:tracePt t="13771" x="4894263" y="3914775"/>
          <p14:tracePt t="13779" x="4911725" y="3924300"/>
          <p14:tracePt t="13787" x="4929188" y="3924300"/>
          <p14:tracePt t="13794" x="4956175" y="3924300"/>
          <p14:tracePt t="13802" x="4983163" y="3932238"/>
          <p14:tracePt t="13812" x="4991100" y="3941763"/>
          <p14:tracePt t="13818" x="5018088" y="3959225"/>
          <p14:tracePt t="13829" x="5035550" y="3959225"/>
          <p14:tracePt t="13834" x="5053013" y="3976688"/>
          <p14:tracePt t="13846" x="5097463" y="3986213"/>
          <p14:tracePt t="13850" x="5124450" y="4003675"/>
          <p14:tracePt t="13858" x="5132388" y="4011613"/>
          <p14:tracePt t="13866" x="5159375" y="4021138"/>
          <p14:tracePt t="13878" x="5168900" y="4030663"/>
          <p14:tracePt t="13882" x="5176838" y="4038600"/>
          <p14:tracePt t="13891" x="5203825" y="4056063"/>
          <p14:tracePt t="13898" x="5203825" y="4065588"/>
          <p14:tracePt t="13905" x="5238750" y="4073525"/>
          <p14:tracePt t="13914" x="5265738" y="4092575"/>
          <p14:tracePt t="13922" x="5273675" y="4110038"/>
          <p14:tracePt t="13954" x="5292725" y="4127500"/>
          <p14:tracePt t="13961" x="5310188" y="4135438"/>
          <p14:tracePt t="13971" x="5318125" y="4135438"/>
          <p14:tracePt t="13978" x="5335588" y="4152900"/>
          <p14:tracePt t="13988" x="5345113" y="4162425"/>
          <p14:tracePt t="13996" x="5354638" y="4171950"/>
          <p14:tracePt t="14004" x="5372100" y="4179888"/>
          <p14:tracePt t="14011" x="5380038" y="4189413"/>
          <p14:tracePt t="14020" x="5407025" y="4197350"/>
          <p14:tracePt t="14026" x="5407025" y="4206875"/>
          <p14:tracePt t="14044" x="5414963" y="4214813"/>
          <p14:tracePt t="14060" x="5424488" y="4224338"/>
          <p14:tracePt t="14124" x="5434013" y="4233863"/>
          <p14:tracePt t="14188" x="5441950" y="4233863"/>
          <p14:tracePt t="14219" x="5451475" y="4241800"/>
          <p14:tracePt t="14227" x="5459413" y="4251325"/>
          <p14:tracePt t="14251" x="5468938" y="4259263"/>
          <p14:tracePt t="14261" x="5468938" y="4268788"/>
          <p14:tracePt t="14267" x="5476875" y="4286250"/>
          <p14:tracePt t="14278" x="5476875" y="4295775"/>
          <p14:tracePt t="14282" x="5476875" y="4303713"/>
          <p14:tracePt t="14298" x="5486400" y="4313238"/>
          <p14:tracePt t="14308" x="5495925" y="4313238"/>
          <p14:tracePt t="14315" x="5495925" y="4321175"/>
          <p14:tracePt t="14331" x="5503863" y="4338638"/>
          <p14:tracePt t="14338" x="5503863" y="4348163"/>
          <p14:tracePt t="15533" x="5513388" y="4348163"/>
          <p14:tracePt t="15552" x="5530850" y="4348163"/>
          <p14:tracePt t="15558" x="5548313" y="4348163"/>
          <p14:tracePt t="15565" x="5548313" y="4338638"/>
          <p14:tracePt t="15578" x="5557838" y="4338638"/>
          <p14:tracePt t="15582" x="5565775" y="4338638"/>
          <p14:tracePt t="15594" x="5575300" y="4338638"/>
          <p14:tracePt t="15599" x="5583238" y="4330700"/>
          <p14:tracePt t="15606" x="5592763" y="4330700"/>
          <p14:tracePt t="15614" x="5610225" y="4321175"/>
          <p14:tracePt t="15631" x="5618163" y="4321175"/>
          <p14:tracePt t="15637" x="5637213" y="4321175"/>
          <p14:tracePt t="15647" x="5662613" y="4321175"/>
          <p14:tracePt t="15654" x="5680075" y="4313238"/>
          <p14:tracePt t="15661" x="5741988" y="4295775"/>
          <p14:tracePt t="15670" x="5768975" y="4295775"/>
          <p14:tracePt t="15678" x="5795963" y="4286250"/>
          <p14:tracePt t="15687" x="5803900" y="4286250"/>
          <p14:tracePt t="15694" x="5830888" y="4286250"/>
          <p14:tracePt t="15704" x="5848350" y="4268788"/>
          <p14:tracePt t="15710" x="5857875" y="4268788"/>
          <p14:tracePt t="15717" x="5875338" y="4259263"/>
          <p14:tracePt t="15727" x="5883275" y="4251325"/>
          <p14:tracePt t="15744" x="5892800" y="4251325"/>
          <p14:tracePt t="15750" x="5902325" y="4251325"/>
          <p14:tracePt t="15761" x="5910263" y="4241800"/>
          <p14:tracePt t="15766" x="5927725" y="4233863"/>
          <p14:tracePt t="15778" x="5945188" y="4233863"/>
          <p14:tracePt t="15782" x="5981700" y="4224338"/>
          <p14:tracePt t="15794" x="5999163" y="4224338"/>
          <p14:tracePt t="15798" x="6016625" y="4214813"/>
          <p14:tracePt t="15806" x="6051550" y="4197350"/>
          <p14:tracePt t="15814" x="6078538" y="4197350"/>
          <p14:tracePt t="15824" x="6096000" y="4189413"/>
          <p14:tracePt t="15831" x="6113463" y="4179888"/>
          <p14:tracePt t="15837" x="6184900" y="4171950"/>
          <p14:tracePt t="15846" x="6210300" y="4162425"/>
          <p14:tracePt t="15854" x="6254750" y="4135438"/>
          <p14:tracePt t="15862" x="6272213" y="4135438"/>
          <p14:tracePt t="15870" x="6334125" y="4135438"/>
          <p14:tracePt t="15878" x="6388100" y="4100513"/>
          <p14:tracePt t="15887" x="6440488" y="4100513"/>
          <p14:tracePt t="15894" x="6467475" y="4100513"/>
          <p14:tracePt t="15904" x="6519863" y="4100513"/>
          <p14:tracePt t="15912" x="6573838" y="4100513"/>
          <p14:tracePt t="15918" x="6626225" y="4100513"/>
          <p14:tracePt t="15928" x="6688138" y="4100513"/>
          <p14:tracePt t="15935" x="6740525" y="4100513"/>
          <p14:tracePt t="15941" x="6777038" y="4100513"/>
          <p14:tracePt t="15950" x="6819900" y="4100513"/>
          <p14:tracePt t="15961" x="6829425" y="4100513"/>
          <p14:tracePt t="15967" x="6837363" y="4100513"/>
          <p14:tracePt t="15974" x="6846888" y="4100513"/>
          <p14:tracePt t="16127" x="6856413" y="4092575"/>
          <p14:tracePt t="16159" x="6856413" y="4073525"/>
          <p14:tracePt t="16167" x="6864350" y="4065588"/>
          <p14:tracePt t="16174" x="6864350" y="4038600"/>
          <p14:tracePt t="16182" x="6864350" y="4030663"/>
          <p14:tracePt t="16190" x="6899275" y="3994150"/>
          <p14:tracePt t="16198" x="6935788" y="3949700"/>
          <p14:tracePt t="16206" x="6970713" y="3932238"/>
          <p14:tracePt t="16215" x="7023100" y="3914775"/>
          <p14:tracePt t="16221" x="7102475" y="3887788"/>
          <p14:tracePt t="16230" x="7208838" y="3862388"/>
          <p14:tracePt t="16240" x="7332663" y="3835400"/>
          <p14:tracePt t="16246" x="7466013" y="3808413"/>
          <p14:tracePt t="16253" x="7624763" y="3790950"/>
          <p14:tracePt t="16261" x="7766050" y="3773488"/>
          <p14:tracePt t="16270" x="7889875" y="3773488"/>
          <p14:tracePt t="16277" x="7996238" y="3773488"/>
          <p14:tracePt t="16287" x="8066088" y="3773488"/>
          <p14:tracePt t="16295" x="8101013" y="3773488"/>
          <p14:tracePt t="16304" x="8128000" y="3773488"/>
          <p14:tracePt t="16311" x="8128000" y="3790950"/>
          <p14:tracePt t="16318" x="8128000" y="3835400"/>
          <p14:tracePt t="16328" x="8093075" y="3906838"/>
          <p14:tracePt t="16334" x="8031163" y="3968750"/>
          <p14:tracePt t="16344" x="7951788" y="4021138"/>
          <p14:tracePt t="16350" x="7907338" y="4030663"/>
          <p14:tracePt t="16361" x="7845425" y="4073525"/>
          <p14:tracePt t="16366" x="7783513" y="4110038"/>
          <p14:tracePt t="16374" x="7694613" y="4144963"/>
          <p14:tracePt t="16382" x="7615238" y="4171950"/>
          <p14:tracePt t="16394" x="7553325" y="4206875"/>
          <p14:tracePt t="16398" x="7508875" y="4224338"/>
          <p14:tracePt t="16409" x="7491413" y="4241800"/>
          <p14:tracePt t="16414" x="7483475" y="4241800"/>
          <p14:tracePt t="16654" x="7483475" y="4251325"/>
          <p14:tracePt t="16662" x="7483475" y="4259263"/>
          <p14:tracePt t="16671" x="7483475" y="4268788"/>
          <p14:tracePt t="16680" x="7483475" y="4286250"/>
          <p14:tracePt t="16703" x="7483475" y="4295775"/>
          <p14:tracePt t="17119" x="7483475" y="4313238"/>
          <p14:tracePt t="17127" x="7483475" y="4321175"/>
          <p14:tracePt t="17147" x="7473950" y="4338638"/>
          <p14:tracePt t="17150" x="7473950" y="4348163"/>
          <p14:tracePt t="17162" x="7473950" y="4365625"/>
          <p14:tracePt t="17166" x="7466013" y="4375150"/>
          <p14:tracePt t="17182" x="7466013" y="4383088"/>
          <p14:tracePt t="17189" x="7466013" y="4392613"/>
          <p14:tracePt t="17199" x="7466013" y="4400550"/>
          <p14:tracePt t="17209" x="7466013" y="4410075"/>
          <p14:tracePt t="17214" x="7466013" y="4419600"/>
          <p14:tracePt t="17221" x="7466013" y="4427538"/>
          <p14:tracePt t="17246" x="7456488" y="4437063"/>
          <p14:tracePt t="17278" x="7456488" y="4445000"/>
          <p14:tracePt t="17310" x="7456488" y="4462463"/>
          <p14:tracePt t="17320" x="7456488" y="4471988"/>
          <p14:tracePt t="17327" x="7456488" y="4479925"/>
          <p14:tracePt t="17343" x="7456488" y="4498975"/>
          <p14:tracePt t="17351" x="7456488" y="4506913"/>
          <p14:tracePt t="17566" x="7456488" y="4516438"/>
          <p14:tracePt t="17574" x="7456488" y="4524375"/>
          <p14:tracePt t="17598" x="7456488" y="4533900"/>
          <p14:tracePt t="17614" x="7446963" y="4541838"/>
          <p14:tracePt t="17840" x="7446963" y="4533900"/>
          <p14:tracePt t="17847" x="7446963" y="4524375"/>
          <p14:tracePt t="17870" x="7446963" y="4516438"/>
          <p14:tracePt t="17877" x="7446963" y="4506913"/>
          <p14:tracePt t="17886" x="7446963" y="4498975"/>
          <p14:tracePt t="17903" x="7446963" y="4489450"/>
          <p14:tracePt t="17910" x="7456488" y="4479925"/>
          <p14:tracePt t="19348" x="7456488" y="4471988"/>
          <p14:tracePt t="19868" x="7456488" y="4462463"/>
          <p14:tracePt t="19884" x="7456488" y="4454525"/>
          <p14:tracePt t="19899" x="7456488" y="4427538"/>
          <p14:tracePt t="19909" x="7456488" y="4419600"/>
          <p14:tracePt t="19914" x="7456488" y="4410075"/>
          <p14:tracePt t="19962" x="7456488" y="4400550"/>
          <p14:tracePt t="20090" x="7456488" y="4392613"/>
          <p14:tracePt t="20138" x="7456488" y="4383088"/>
          <p14:tracePt t="20154" x="7456488" y="4375150"/>
          <p14:tracePt t="20162" x="7456488" y="4365625"/>
          <p14:tracePt t="20187" x="7456488" y="4357688"/>
          <p14:tracePt t="20937" x="7466013" y="4357688"/>
          <p14:tracePt t="21344" x="7466013" y="4383088"/>
          <p14:tracePt t="21362" x="7446963" y="4392613"/>
          <p14:tracePt t="21366" x="7429500" y="4392613"/>
          <p14:tracePt t="21377" x="7412038" y="4400550"/>
          <p14:tracePt t="21382" x="7359650" y="4410075"/>
          <p14:tracePt t="21392" x="7350125" y="4427538"/>
          <p14:tracePt t="21398" x="7342188" y="4427538"/>
          <p14:tracePt t="21410" x="7315200" y="4427538"/>
          <p14:tracePt t="21414" x="7288213" y="4427538"/>
          <p14:tracePt t="21421" x="7270750" y="4427538"/>
          <p14:tracePt t="21431" x="7253288" y="4437063"/>
          <p14:tracePt t="21442" x="7200900" y="4437063"/>
          <p14:tracePt t="21446" x="7173913" y="4445000"/>
          <p14:tracePt t="21455" x="7129463" y="4445000"/>
          <p14:tracePt t="21463" x="7094538" y="4445000"/>
          <p14:tracePt t="21469" x="7023100" y="4445000"/>
          <p14:tracePt t="21478" x="6988175" y="4445000"/>
          <p14:tracePt t="21486" x="6935788" y="4445000"/>
          <p14:tracePt t="21494" x="6899275" y="4445000"/>
          <p14:tracePt t="21508" x="6864350" y="4445000"/>
          <p14:tracePt t="21511" x="6811963" y="4445000"/>
          <p14:tracePt t="21519" x="6740525" y="4445000"/>
          <p14:tracePt t="21526" x="6688138" y="4445000"/>
          <p14:tracePt t="21535" x="6608763" y="4445000"/>
          <p14:tracePt t="21542" x="6537325" y="4445000"/>
          <p14:tracePt t="21552" x="6467475" y="4445000"/>
          <p14:tracePt t="21559" x="6413500" y="4445000"/>
          <p14:tracePt t="21566" x="6334125" y="4445000"/>
          <p14:tracePt t="21576" x="6246813" y="4437063"/>
          <p14:tracePt t="21582" x="6175375" y="4419600"/>
          <p14:tracePt t="21592" x="6078538" y="4410075"/>
          <p14:tracePt t="21598" x="5989638" y="4410075"/>
          <p14:tracePt t="21610" x="5902325" y="4410075"/>
          <p14:tracePt t="21614" x="5830888" y="4410075"/>
          <p14:tracePt t="21626" x="5761038" y="4410075"/>
          <p14:tracePt t="21630" x="5672138" y="4410075"/>
          <p14:tracePt t="21643" x="5600700" y="4410075"/>
          <p14:tracePt t="21646" x="5530850" y="4410075"/>
          <p14:tracePt t="21655" x="5451475" y="4410075"/>
          <p14:tracePt t="21662" x="5397500" y="4410075"/>
          <p14:tracePt t="21669" x="5345113" y="4410075"/>
          <p14:tracePt t="21678" x="5292725" y="4410075"/>
          <p14:tracePt t="21685" x="5238750" y="4410075"/>
          <p14:tracePt t="21694" x="5194300" y="4410075"/>
          <p14:tracePt t="21702" x="5159375" y="4410075"/>
          <p14:tracePt t="21710" x="5114925" y="4410075"/>
          <p14:tracePt t="21719" x="5080000" y="4410075"/>
          <p14:tracePt t="21726" x="5035550" y="4410075"/>
          <p14:tracePt t="21735" x="5008563" y="4410075"/>
          <p14:tracePt t="21742" x="4991100" y="4410075"/>
          <p14:tracePt t="21752" x="4965700" y="4410075"/>
          <p14:tracePt t="21758" x="4938713" y="4410075"/>
          <p14:tracePt t="21767" x="4921250" y="4410075"/>
          <p14:tracePt t="21776" x="4903788" y="4410075"/>
          <p14:tracePt t="21783" x="4876800" y="4392613"/>
          <p14:tracePt t="21792" x="4867275" y="4392613"/>
          <p14:tracePt t="21798" x="4849813" y="4383088"/>
          <p14:tracePt t="21809" x="4832350" y="4375150"/>
          <p14:tracePt t="21815" x="4814888" y="4348163"/>
          <p14:tracePt t="21822" x="4779963" y="4338638"/>
          <p14:tracePt t="21830" x="4762500" y="4321175"/>
          <p14:tracePt t="21838" x="4745038" y="4303713"/>
          <p14:tracePt t="21846" x="4708525" y="4259263"/>
          <p14:tracePt t="21859" x="4700588" y="4241800"/>
          <p14:tracePt t="21862" x="4683125" y="4197350"/>
          <p14:tracePt t="21875" x="4683125" y="4162425"/>
          <p14:tracePt t="21878" x="4673600" y="4092575"/>
          <p14:tracePt t="21885" x="4646613" y="4048125"/>
          <p14:tracePt t="21894" x="4646613" y="3994150"/>
          <p14:tracePt t="21902" x="4646613" y="3968750"/>
          <p14:tracePt t="21909" x="4646613" y="3897313"/>
          <p14:tracePt t="21919" x="4646613" y="3870325"/>
          <p14:tracePt t="21926" x="4646613" y="3827463"/>
          <p14:tracePt t="21935" x="4646613" y="3790950"/>
          <p14:tracePt t="21942" x="4646613" y="3765550"/>
          <p14:tracePt t="21952" x="4646613" y="3721100"/>
          <p14:tracePt t="21959" x="4656138" y="3694113"/>
          <p14:tracePt t="21968" x="4664075" y="3676650"/>
          <p14:tracePt t="21974" x="4673600" y="3659188"/>
          <p14:tracePt t="21983" x="4683125" y="3649663"/>
          <p14:tracePt t="21990" x="4700588" y="3622675"/>
          <p14:tracePt t="21998" x="4708525" y="3614738"/>
          <p14:tracePt t="22009" x="4718050" y="3605213"/>
          <p14:tracePt t="22070" x="4725988" y="3587750"/>
          <p14:tracePt t="22091" x="4735513" y="3579813"/>
          <p14:tracePt t="22095" x="4762500" y="3579813"/>
          <p14:tracePt t="22104" x="4779963" y="3579813"/>
          <p14:tracePt t="22110" x="4797425" y="3579813"/>
          <p14:tracePt t="22118" x="4805363" y="3579813"/>
          <p14:tracePt t="22125" x="4824413" y="3579813"/>
          <p14:tracePt t="22140" x="4841875" y="3570288"/>
          <p14:tracePt t="22143" x="4876800" y="3570288"/>
          <p14:tracePt t="22150" x="4911725" y="3570288"/>
          <p14:tracePt t="22159" x="4965700" y="3570288"/>
          <p14:tracePt t="22168" x="4991100" y="3562350"/>
          <p14:tracePt t="22175" x="5027613" y="3562350"/>
          <p14:tracePt t="22184" x="5089525" y="3562350"/>
          <p14:tracePt t="22189" x="5132388" y="3562350"/>
          <p14:tracePt t="22198" x="5159375" y="3562350"/>
          <p14:tracePt t="22209" x="5211763" y="3562350"/>
          <p14:tracePt t="22216" x="5265738" y="3562350"/>
          <p14:tracePt t="22225" x="5292725" y="3562350"/>
          <p14:tracePt t="22235" x="5318125" y="3562350"/>
          <p14:tracePt t="22242" x="5335588" y="3562350"/>
          <p14:tracePt t="22248" x="5372100" y="3562350"/>
          <p14:tracePt t="22262" x="5380038" y="3562350"/>
          <p14:tracePt t="23245" x="5389563" y="3562350"/>
          <p14:tracePt t="23260" x="5424488" y="3562350"/>
          <p14:tracePt t="23270" x="5451475" y="3562350"/>
          <p14:tracePt t="23279" x="5476875" y="3562350"/>
          <p14:tracePt t="23282" x="5513388" y="3562350"/>
          <p14:tracePt t="23292" x="5565775" y="3562350"/>
          <p14:tracePt t="23298" x="5637213" y="3562350"/>
          <p14:tracePt t="23308" x="5672138" y="3562350"/>
          <p14:tracePt t="23314" x="5724525" y="3562350"/>
          <p14:tracePt t="23326" x="5795963" y="3562350"/>
          <p14:tracePt t="23330" x="5857875" y="3562350"/>
          <p14:tracePt t="23342" x="5910263" y="3562350"/>
          <p14:tracePt t="23346" x="5981700" y="3562350"/>
          <p14:tracePt t="23354" x="6016625" y="3562350"/>
          <p14:tracePt t="23362" x="6069013" y="3562350"/>
          <p14:tracePt t="23371" x="6113463" y="3562350"/>
          <p14:tracePt t="23378" x="6167438" y="3562350"/>
          <p14:tracePt t="23385" x="6202363" y="3562350"/>
          <p14:tracePt t="23394" x="6246813" y="3562350"/>
          <p14:tracePt t="23406" x="6281738" y="3562350"/>
          <p14:tracePt t="23411" x="6343650" y="3579813"/>
          <p14:tracePt t="23421" x="6361113" y="3587750"/>
          <p14:tracePt t="23427" x="6396038" y="3605213"/>
          <p14:tracePt t="23434" x="6423025" y="3605213"/>
          <p14:tracePt t="23442" x="6450013" y="3622675"/>
          <p14:tracePt t="23451" x="6467475" y="3622675"/>
          <p14:tracePt t="23458" x="6484938" y="3632200"/>
          <p14:tracePt t="23468" x="6502400" y="3632200"/>
          <p14:tracePt t="23475" x="6519863" y="3649663"/>
          <p14:tracePt t="23483" x="6529388" y="3659188"/>
          <p14:tracePt t="23490" x="6537325" y="3667125"/>
          <p14:tracePt t="23515" x="6546850" y="3667125"/>
          <p14:tracePt t="23531" x="6564313" y="3676650"/>
          <p14:tracePt t="23548" x="6573838" y="3676650"/>
          <p14:tracePt t="23556" x="6591300" y="3684588"/>
          <p14:tracePt t="23563" x="6608763" y="3711575"/>
          <p14:tracePt t="23573" x="6616700" y="3711575"/>
          <p14:tracePt t="23583" x="6634163" y="3711575"/>
          <p14:tracePt t="23588" x="6653213" y="3746500"/>
          <p14:tracePt t="23594" x="6670675" y="3756025"/>
          <p14:tracePt t="23602" x="6688138" y="3773488"/>
          <p14:tracePt t="23609" x="6696075" y="3783013"/>
          <p14:tracePt t="23618" x="6705600" y="3790950"/>
          <p14:tracePt t="23625" x="6732588" y="3808413"/>
          <p14:tracePt t="23640" x="6740525" y="3808413"/>
          <p14:tracePt t="23642" x="6757988" y="3827463"/>
          <p14:tracePt t="23650" x="6767513" y="3835400"/>
          <p14:tracePt t="23659" x="6777038" y="3844925"/>
          <p14:tracePt t="23673" x="6802438" y="3862388"/>
          <p14:tracePt t="23674" x="6819900" y="3879850"/>
          <p14:tracePt t="23684" x="6819900" y="3887788"/>
          <p14:tracePt t="23690" x="6829425" y="3906838"/>
          <p14:tracePt t="23697" x="6837363" y="3924300"/>
          <p14:tracePt t="23708" x="6846888" y="3932238"/>
          <p14:tracePt t="23716" x="6856413" y="3941763"/>
          <p14:tracePt t="23722" x="6856413" y="3949700"/>
          <p14:tracePt t="23732" x="6864350" y="3949700"/>
          <p14:tracePt t="23738" x="6873875" y="3968750"/>
          <p14:tracePt t="23746" x="6881813" y="3976688"/>
          <p14:tracePt t="23754" x="6881813" y="3986213"/>
          <p14:tracePt t="23763" x="6881813" y="3994150"/>
          <p14:tracePt t="23771" x="6891338" y="4003675"/>
          <p14:tracePt t="23788" x="6899275" y="4021138"/>
          <p14:tracePt t="23805" x="6899275" y="4048125"/>
          <p14:tracePt t="23813" x="6899275" y="4056063"/>
          <p14:tracePt t="23820" x="6899275" y="4073525"/>
          <p14:tracePt t="23826" x="6899275" y="4092575"/>
          <p14:tracePt t="23840" x="6918325" y="4135438"/>
          <p14:tracePt t="23850" x="6918325" y="4162425"/>
          <p14:tracePt t="23859" x="6918325" y="4179888"/>
          <p14:tracePt t="23868" x="6918325" y="4206875"/>
          <p14:tracePt t="23875" x="6926263" y="4241800"/>
          <p14:tracePt t="23885" x="6926263" y="4259263"/>
          <p14:tracePt t="23891" x="6926263" y="4286250"/>
          <p14:tracePt t="23902" x="6926263" y="4313238"/>
          <p14:tracePt t="23907" x="6926263" y="4321175"/>
          <p14:tracePt t="23914" x="6926263" y="4338638"/>
          <p14:tracePt t="23926" x="6926263" y="4375150"/>
          <p14:tracePt t="23929" x="6926263" y="4400550"/>
          <p14:tracePt t="23941" x="6926263" y="4410075"/>
          <p14:tracePt t="23945" x="6926263" y="4427538"/>
          <p14:tracePt t="23954" x="6926263" y="4454525"/>
          <p14:tracePt t="23962" x="6926263" y="4462463"/>
          <p14:tracePt t="23970" x="6926263" y="4489450"/>
          <p14:tracePt t="23980" x="6926263" y="4516438"/>
          <p14:tracePt t="23988" x="6926263" y="4524375"/>
          <p14:tracePt t="23997" x="6926263" y="4541838"/>
          <p14:tracePt t="24002" x="6926263" y="4551363"/>
          <p14:tracePt t="24010" x="6926263" y="4560888"/>
          <p14:tracePt t="24024" x="6926263" y="4568825"/>
          <p14:tracePt t="24026" x="6908800" y="4595813"/>
          <p14:tracePt t="24034" x="6899275" y="4595813"/>
          <p14:tracePt t="24042" x="6899275" y="4603750"/>
          <p14:tracePt t="24052" x="6891338" y="4613275"/>
          <p14:tracePt t="24059" x="6881813" y="4622800"/>
          <p14:tracePt t="24083" x="6873875" y="4630738"/>
          <p14:tracePt t="24092" x="6864350" y="4630738"/>
          <p14:tracePt t="24098" x="6846888" y="4640263"/>
          <p14:tracePt t="24114" x="6837363" y="4648200"/>
          <p14:tracePt t="24122" x="6829425" y="4648200"/>
          <p14:tracePt t="24130" x="6794500" y="4648200"/>
          <p14:tracePt t="24141" x="6777038" y="4648200"/>
          <p14:tracePt t="24146" x="6732588" y="4665663"/>
          <p14:tracePt t="24158" x="6715125" y="4665663"/>
          <p14:tracePt t="24162" x="6696075" y="4675188"/>
          <p14:tracePt t="24170" x="6670675" y="4675188"/>
          <p14:tracePt t="24178" x="6643688" y="4675188"/>
          <p14:tracePt t="24187" x="6616700" y="4675188"/>
          <p14:tracePt t="24195" x="6608763" y="4675188"/>
          <p14:tracePt t="24201" x="6573838" y="4675188"/>
          <p14:tracePt t="24210" x="6529388" y="4675188"/>
          <p14:tracePt t="24218" x="6511925" y="4675188"/>
          <p14:tracePt t="24226" x="6467475" y="4675188"/>
          <p14:tracePt t="24234" x="6423025" y="4675188"/>
          <p14:tracePt t="24241" x="6388100" y="4675188"/>
          <p14:tracePt t="24251" x="6343650" y="4675188"/>
          <p14:tracePt t="24259" x="6289675" y="4675188"/>
          <p14:tracePt t="24268" x="6264275" y="4675188"/>
          <p14:tracePt t="24275" x="6210300" y="4675188"/>
          <p14:tracePt t="24284" x="6184900" y="4675188"/>
          <p14:tracePt t="24291" x="6140450" y="4675188"/>
          <p14:tracePt t="24298" x="6105525" y="4675188"/>
          <p14:tracePt t="24308" x="6034088" y="4675188"/>
          <p14:tracePt t="24314" x="5964238" y="4675188"/>
          <p14:tracePt t="24322" x="5892800" y="4675188"/>
          <p14:tracePt t="24330" x="5803900" y="4675188"/>
          <p14:tracePt t="24341" x="5716588" y="4675188"/>
          <p14:tracePt t="24346" x="5610225" y="4675188"/>
          <p14:tracePt t="24358" x="5521325" y="4675188"/>
          <p14:tracePt t="24362" x="5424488" y="4675188"/>
          <p14:tracePt t="24370" x="5335588" y="4675188"/>
          <p14:tracePt t="24379" x="5248275" y="4675188"/>
          <p14:tracePt t="24386" x="5194300" y="4675188"/>
          <p14:tracePt t="24394" x="5141913" y="4675188"/>
          <p14:tracePt t="24401" x="5080000" y="4675188"/>
          <p14:tracePt t="24410" x="5035550" y="4648200"/>
          <p14:tracePt t="24418" x="5018088" y="4640263"/>
          <p14:tracePt t="24426" x="4948238" y="4603750"/>
          <p14:tracePt t="24434" x="4929188" y="4595813"/>
          <p14:tracePt t="24441" x="4903788" y="4568825"/>
          <p14:tracePt t="24451" x="4894263" y="4551363"/>
          <p14:tracePt t="24458" x="4867275" y="4506913"/>
          <p14:tracePt t="24469" x="4849813" y="4462463"/>
          <p14:tracePt t="24476" x="4841875" y="4419600"/>
          <p14:tracePt t="24482" x="4841875" y="4392613"/>
          <p14:tracePt t="24490" x="4841875" y="4365625"/>
          <p14:tracePt t="24498" x="4841875" y="4313238"/>
          <p14:tracePt t="24507" x="4841875" y="4268788"/>
          <p14:tracePt t="24514" x="4841875" y="4233863"/>
          <p14:tracePt t="24524" x="4841875" y="4206875"/>
          <p14:tracePt t="24529" x="4841875" y="4135438"/>
          <p14:tracePt t="24541" x="4841875" y="4100513"/>
          <p14:tracePt t="24546" x="4867275" y="4056063"/>
          <p14:tracePt t="24558" x="4903788" y="3976688"/>
          <p14:tracePt t="24562" x="4948238" y="3924300"/>
          <p14:tracePt t="24570" x="5035550" y="3862388"/>
          <p14:tracePt t="24579" x="5106988" y="3817938"/>
          <p14:tracePt t="24587" x="5194300" y="3756025"/>
          <p14:tracePt t="24594" x="5230813" y="3746500"/>
          <p14:tracePt t="24602" x="5327650" y="3721100"/>
          <p14:tracePt t="24610" x="5451475" y="3684588"/>
          <p14:tracePt t="24617" x="5592763" y="3659188"/>
          <p14:tracePt t="24626" x="5778500" y="3614738"/>
          <p14:tracePt t="24635" x="5954713" y="3587750"/>
          <p14:tracePt t="24642" x="6130925" y="3543300"/>
          <p14:tracePt t="24651" x="6326188" y="3508375"/>
          <p14:tracePt t="24658" x="6554788" y="3490913"/>
          <p14:tracePt t="24668" x="6777038" y="3490913"/>
          <p14:tracePt t="24675" x="6997700" y="3490913"/>
          <p14:tracePt t="24684" x="7191375" y="3490913"/>
          <p14:tracePt t="24692" x="7404100" y="3490913"/>
          <p14:tracePt t="24700" x="7624763" y="3490913"/>
          <p14:tracePt t="24707" x="7793038" y="3490913"/>
          <p14:tracePt t="24716" x="7951788" y="3490913"/>
          <p14:tracePt t="24722" x="8075613" y="3490913"/>
          <p14:tracePt t="24731" x="8199438" y="3500438"/>
          <p14:tracePt t="24741" x="8296275" y="3543300"/>
          <p14:tracePt t="24747" x="8375650" y="3579813"/>
          <p14:tracePt t="24754" x="8437563" y="3614738"/>
          <p14:tracePt t="24765" x="8445500" y="3632200"/>
          <p14:tracePt t="24772" x="8455025" y="3676650"/>
          <p14:tracePt t="24779" x="8455025" y="3703638"/>
          <p14:tracePt t="24786" x="8455025" y="3729038"/>
          <p14:tracePt t="24794" x="8455025" y="3756025"/>
          <p14:tracePt t="24804" x="8455025" y="3790950"/>
          <p14:tracePt t="24810" x="8437563" y="3817938"/>
          <p14:tracePt t="24817" x="8402638" y="3862388"/>
          <p14:tracePt t="24825" x="8340725" y="3897313"/>
          <p14:tracePt t="24834" x="8259763" y="3941763"/>
          <p14:tracePt t="24841" x="8162925" y="3994150"/>
          <p14:tracePt t="24850" x="8048625" y="4065588"/>
          <p14:tracePt t="24858" x="7942263" y="4127500"/>
          <p14:tracePt t="24871" x="7793038" y="4162425"/>
          <p14:tracePt t="24874" x="7607300" y="4241800"/>
          <p14:tracePt t="24882" x="7439025" y="4303713"/>
          <p14:tracePt t="24893" x="7262813" y="4365625"/>
          <p14:tracePt t="24898" x="7077075" y="4392613"/>
          <p14:tracePt t="24908" x="6918325" y="4427538"/>
          <p14:tracePt t="24914" x="6757988" y="4454525"/>
          <p14:tracePt t="24924" x="6616700" y="4479925"/>
          <p14:tracePt t="24930" x="6475413" y="4498975"/>
          <p14:tracePt t="24941" x="6361113" y="4506913"/>
          <p14:tracePt t="24946" x="6272213" y="4524375"/>
          <p14:tracePt t="24954" x="6219825" y="4524375"/>
          <p14:tracePt t="24962" x="6210300" y="4524375"/>
          <p14:tracePt t="25002" x="6264275" y="4524375"/>
          <p14:tracePt t="25010" x="6334125" y="4524375"/>
          <p14:tracePt t="25017" x="6361113" y="4524375"/>
          <p14:tracePt t="25026" x="6430963" y="4524375"/>
          <p14:tracePt t="25034" x="6519863" y="4524375"/>
          <p14:tracePt t="25041" x="6608763" y="4524375"/>
          <p14:tracePt t="25051" x="6715125" y="4524375"/>
          <p14:tracePt t="25058" x="6819900" y="4524375"/>
          <p14:tracePt t="25068" x="6908800" y="4524375"/>
          <p14:tracePt t="25075" x="6961188" y="4524375"/>
          <p14:tracePt t="25084" x="6980238" y="4524375"/>
          <p14:tracePt t="25093" x="6988175" y="4524375"/>
          <p14:tracePt t="25114" x="6997700" y="4533900"/>
          <p14:tracePt t="25146" x="6970713" y="4541838"/>
          <p14:tracePt t="25156" x="6943725" y="4560888"/>
          <p14:tracePt t="25162" x="6908800" y="4568825"/>
          <p14:tracePt t="25174" x="6881813" y="4568825"/>
          <p14:tracePt t="25177" x="6819900" y="4568825"/>
          <p14:tracePt t="25188" x="6777038" y="4568825"/>
          <p14:tracePt t="25199" x="6757988" y="4578350"/>
          <p14:tracePt t="25204" x="6723063" y="4578350"/>
          <p14:tracePt t="25210" x="6678613" y="4578350"/>
          <p14:tracePt t="25217" x="6670675" y="4578350"/>
          <p14:tracePt t="25226" x="6661150" y="4578350"/>
          <p14:tracePt t="25242" x="6653213" y="45783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08F0C5-3368-4CB6-AC96-504AA47F0B3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800" dirty="0" err="1"/>
                  <a:t>Sebaran</a:t>
                </a:r>
                <a:r>
                  <a:rPr lang="en-US" sz="3800" dirty="0"/>
                  <a:t> Normal </a:t>
                </a:r>
                <a:r>
                  <a:rPr lang="en-US" sz="3800" dirty="0" err="1"/>
                  <a:t>dengan</a:t>
                </a:r>
                <a:r>
                  <a:rPr lang="en-US" sz="3800" dirty="0"/>
                  <a:t> parameter </a:t>
                </a:r>
                <a:r>
                  <a:rPr lang="en-ID" sz="3800" dirty="0"/>
                  <a:t> </a:t>
                </a:r>
                <a:r>
                  <a:rPr lang="en-ID" sz="3800" dirty="0" err="1"/>
                  <a:t>nilai</a:t>
                </a:r>
                <a:r>
                  <a:rPr lang="en-ID" sz="3800" dirty="0"/>
                  <a:t> </a:t>
                </a:r>
                <a:r>
                  <a:rPr lang="en-ID" sz="3800" dirty="0" err="1"/>
                  <a:t>tengah</a:t>
                </a:r>
                <a:r>
                  <a:rPr lang="en-ID" sz="3800" dirty="0"/>
                  <a:t> </a:t>
                </a:r>
                <a14:m>
                  <m:oMath xmlns:m="http://schemas.openxmlformats.org/officeDocument/2006/math">
                    <m:r>
                      <a:rPr lang="en-US" sz="3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800" i="0" dirty="0">
                    <a:ea typeface="Cambria Math" panose="02040503050406030204" pitchFamily="18" charset="0"/>
                  </a:rPr>
                  <a:t> dan </a:t>
                </a:r>
                <a:r>
                  <a:rPr lang="en-US" sz="3800" i="0" dirty="0" err="1">
                    <a:ea typeface="Cambria Math" panose="02040503050406030204" pitchFamily="18" charset="0"/>
                  </a:rPr>
                  <a:t>ragam</a:t>
                </a:r>
                <a:r>
                  <a:rPr lang="en-US" sz="3800" i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3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ID" sz="3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08F0C5-3368-4CB6-AC96-504AA47F0B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000" b="-1722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BF331B5-3965-4D7A-B0AB-1612748CF5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7235613"/>
                  </p:ext>
                </p:extLst>
              </p:nvPr>
            </p:nvGraphicFramePr>
            <p:xfrm>
              <a:off x="484742" y="1816517"/>
              <a:ext cx="11457543" cy="4754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56315">
                      <a:extLst>
                        <a:ext uri="{9D8B030D-6E8A-4147-A177-3AD203B41FA5}">
                          <a16:colId xmlns:a16="http://schemas.microsoft.com/office/drawing/2014/main" val="580957995"/>
                        </a:ext>
                      </a:extLst>
                    </a:gridCol>
                    <a:gridCol w="6401228">
                      <a:extLst>
                        <a:ext uri="{9D8B030D-6E8A-4147-A177-3AD203B41FA5}">
                          <a16:colId xmlns:a16="http://schemas.microsoft.com/office/drawing/2014/main" val="2066609646"/>
                        </a:ext>
                      </a:extLst>
                    </a:gridCol>
                  </a:tblGrid>
                  <a:tr h="353786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Fungsi di r</a:t>
                          </a:r>
                          <a:endParaRPr lang="en-ID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Argumen</a:t>
                          </a:r>
                          <a:r>
                            <a:rPr lang="en-US" sz="2000" dirty="0"/>
                            <a:t> fungsi</a:t>
                          </a:r>
                          <a:endParaRPr lang="en-ID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4330611"/>
                      </a:ext>
                    </a:extLst>
                  </a:tr>
                  <a:tr h="3075214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dnorm</a:t>
                          </a:r>
                          <a:r>
                            <a:rPr lang="en-US" sz="2000" dirty="0"/>
                            <a:t>(x, mean, </a:t>
                          </a:r>
                          <a:r>
                            <a:rPr lang="en-US" sz="2000" dirty="0" err="1"/>
                            <a:t>sd</a:t>
                          </a:r>
                          <a:r>
                            <a:rPr lang="en-US" sz="2000" dirty="0"/>
                            <a:t>, log=FALSE)</a:t>
                          </a:r>
                        </a:p>
                        <a:p>
                          <a:endParaRPr lang="en-US" sz="2000" dirty="0"/>
                        </a:p>
                        <a:p>
                          <a:r>
                            <a:rPr lang="en-US" sz="2000" dirty="0" err="1"/>
                            <a:t>pnorm</a:t>
                          </a:r>
                          <a:r>
                            <a:rPr lang="en-US" sz="2000" dirty="0"/>
                            <a:t>(x, mean, </a:t>
                          </a:r>
                          <a:r>
                            <a:rPr lang="en-US" sz="2000" dirty="0" err="1"/>
                            <a:t>sd</a:t>
                          </a:r>
                          <a:r>
                            <a:rPr lang="en-US" sz="2000" dirty="0"/>
                            <a:t>, </a:t>
                          </a:r>
                          <a:r>
                            <a:rPr lang="en-US" sz="2000" dirty="0" err="1"/>
                            <a:t>lower.tail</a:t>
                          </a:r>
                          <a:r>
                            <a:rPr lang="en-US" sz="2000" dirty="0"/>
                            <a:t>=</a:t>
                          </a:r>
                          <a:r>
                            <a:rPr lang="en-US" sz="2000" dirty="0" err="1"/>
                            <a:t>TRUE,log.p</a:t>
                          </a:r>
                          <a:r>
                            <a:rPr lang="en-US" sz="2000" dirty="0"/>
                            <a:t>=FALSE)</a:t>
                          </a:r>
                        </a:p>
                        <a:p>
                          <a:endParaRPr lang="en-US" sz="2000" dirty="0"/>
                        </a:p>
                        <a:p>
                          <a:r>
                            <a:rPr lang="en-US" sz="2000" dirty="0" err="1"/>
                            <a:t>qnorm</a:t>
                          </a:r>
                          <a:r>
                            <a:rPr lang="en-US" sz="2000" dirty="0"/>
                            <a:t>(p, mean, </a:t>
                          </a:r>
                          <a:r>
                            <a:rPr lang="en-US" sz="2000" dirty="0" err="1"/>
                            <a:t>sd</a:t>
                          </a:r>
                          <a:r>
                            <a:rPr lang="en-US" sz="2000" dirty="0"/>
                            <a:t>, </a:t>
                          </a:r>
                          <a:r>
                            <a:rPr lang="en-US" sz="2000" dirty="0" err="1"/>
                            <a:t>lower.tail</a:t>
                          </a:r>
                          <a:r>
                            <a:rPr lang="en-US" sz="2000" dirty="0"/>
                            <a:t>=TRUE, </a:t>
                          </a:r>
                          <a:r>
                            <a:rPr lang="en-US" sz="2000" dirty="0" err="1"/>
                            <a:t>log.p</a:t>
                          </a:r>
                          <a:r>
                            <a:rPr lang="en-US" sz="2000" dirty="0"/>
                            <a:t>=FALSE)</a:t>
                          </a:r>
                        </a:p>
                        <a:p>
                          <a:endParaRPr lang="en-US" sz="2000" dirty="0"/>
                        </a:p>
                        <a:p>
                          <a:r>
                            <a:rPr lang="en-US" sz="2000" dirty="0" err="1"/>
                            <a:t>rnorm</a:t>
                          </a:r>
                          <a:r>
                            <a:rPr lang="en-US" sz="2000" dirty="0"/>
                            <a:t>(n, mean, </a:t>
                          </a:r>
                          <a:r>
                            <a:rPr lang="en-US" sz="2000" dirty="0" err="1"/>
                            <a:t>sd</a:t>
                          </a:r>
                          <a:r>
                            <a:rPr lang="en-US" sz="2000" dirty="0"/>
                            <a:t>)</a:t>
                          </a:r>
                          <a:endParaRPr lang="en-ID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x: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nilai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x yang hendak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dicari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kepekatan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peluangnya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atau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peluang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kumulatifnya</a:t>
                          </a:r>
                          <a:endParaRPr lang="en-US" sz="2000" i="1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endParaRPr lang="en-US" sz="2000" b="1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r>
                            <a:rPr lang="en-US" sz="2000" b="1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mean:</a:t>
                          </a:r>
                          <a:r>
                            <a:rPr lang="en-US" sz="20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parameter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20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2000" i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sebaran</a:t>
                          </a:r>
                          <a:r>
                            <a:rPr lang="en-US" sz="20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normal</a:t>
                          </a:r>
                          <a:endParaRPr lang="en-US" sz="2000" b="1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r>
                            <a:rPr lang="en-US" sz="2000" b="1" i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sd</a:t>
                          </a:r>
                          <a:r>
                            <a:rPr lang="en-US" sz="2000" b="1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:</a:t>
                          </a:r>
                          <a:r>
                            <a:rPr lang="en-US" sz="2000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parameter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oMath>
                          </a14:m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sebaran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normal</a:t>
                          </a:r>
                        </a:p>
                        <a:p>
                          <a:endParaRPr lang="en-US" sz="2000" b="1" i="0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r>
                            <a:rPr lang="en-US" sz="2000" b="1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p: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peluang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quantil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yang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dibutuhkan</a:t>
                          </a:r>
                          <a:endParaRPr lang="en-US" sz="2000" b="1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i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n: </a:t>
                          </a:r>
                          <a:r>
                            <a:rPr lang="en-US" sz="2000" i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banyaknya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bilangan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yang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akan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dibangkitkan</a:t>
                          </a:r>
                          <a:endParaRPr lang="en-US" sz="2000" i="0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lower.tail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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secara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 default TRUE,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untuk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kumulatif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atau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ekor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kiri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, FALSE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untul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ekor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kanan</a:t>
                          </a:r>
                          <a:endParaRPr lang="en-US" sz="2000" i="0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000" b="1" i="0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log.p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 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secara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 default FALSE,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jika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 TRUE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maka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peluang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disajikan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 </a:t>
                          </a:r>
                          <a:r>
                            <a:rPr lang="en-US" sz="2000" i="0" baseline="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dalam</a:t>
                          </a:r>
                          <a:r>
                            <a:rPr lang="en-US" sz="2000" i="0" baseline="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a:t> log</a:t>
                          </a:r>
                          <a:endParaRPr lang="en-US" sz="2000" i="0" baseline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endParaRPr lang="en-ID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09976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DBF331B5-3965-4D7A-B0AB-1612748CF5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7235613"/>
                  </p:ext>
                </p:extLst>
              </p:nvPr>
            </p:nvGraphicFramePr>
            <p:xfrm>
              <a:off x="484742" y="1816517"/>
              <a:ext cx="11457543" cy="4754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56315">
                      <a:extLst>
                        <a:ext uri="{9D8B030D-6E8A-4147-A177-3AD203B41FA5}">
                          <a16:colId xmlns:a16="http://schemas.microsoft.com/office/drawing/2014/main" val="580957995"/>
                        </a:ext>
                      </a:extLst>
                    </a:gridCol>
                    <a:gridCol w="6401228">
                      <a:extLst>
                        <a:ext uri="{9D8B030D-6E8A-4147-A177-3AD203B41FA5}">
                          <a16:colId xmlns:a16="http://schemas.microsoft.com/office/drawing/2014/main" val="206660964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Fungsi di r</a:t>
                          </a:r>
                          <a:endParaRPr lang="en-ID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Argumen</a:t>
                          </a:r>
                          <a:r>
                            <a:rPr lang="en-US" sz="2000" dirty="0"/>
                            <a:t> fungsi</a:t>
                          </a:r>
                          <a:endParaRPr lang="en-ID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74330611"/>
                      </a:ext>
                    </a:extLst>
                  </a:tr>
                  <a:tr h="4358640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dnorm</a:t>
                          </a:r>
                          <a:r>
                            <a:rPr lang="en-US" sz="2000" dirty="0"/>
                            <a:t>(x, mean, </a:t>
                          </a:r>
                          <a:r>
                            <a:rPr lang="en-US" sz="2000" dirty="0" err="1"/>
                            <a:t>sd</a:t>
                          </a:r>
                          <a:r>
                            <a:rPr lang="en-US" sz="2000" dirty="0"/>
                            <a:t>, log=FALSE)</a:t>
                          </a:r>
                        </a:p>
                        <a:p>
                          <a:endParaRPr lang="en-US" sz="2000" dirty="0"/>
                        </a:p>
                        <a:p>
                          <a:r>
                            <a:rPr lang="en-US" sz="2000" dirty="0" err="1"/>
                            <a:t>pnorm</a:t>
                          </a:r>
                          <a:r>
                            <a:rPr lang="en-US" sz="2000" dirty="0"/>
                            <a:t>(x, mean, </a:t>
                          </a:r>
                          <a:r>
                            <a:rPr lang="en-US" sz="2000" dirty="0" err="1"/>
                            <a:t>sd</a:t>
                          </a:r>
                          <a:r>
                            <a:rPr lang="en-US" sz="2000" dirty="0"/>
                            <a:t>, </a:t>
                          </a:r>
                          <a:r>
                            <a:rPr lang="en-US" sz="2000" dirty="0" err="1"/>
                            <a:t>lower.tail</a:t>
                          </a:r>
                          <a:r>
                            <a:rPr lang="en-US" sz="2000" dirty="0"/>
                            <a:t>=</a:t>
                          </a:r>
                          <a:r>
                            <a:rPr lang="en-US" sz="2000" dirty="0" err="1"/>
                            <a:t>TRUE,log.p</a:t>
                          </a:r>
                          <a:r>
                            <a:rPr lang="en-US" sz="2000" dirty="0"/>
                            <a:t>=FALSE)</a:t>
                          </a:r>
                        </a:p>
                        <a:p>
                          <a:endParaRPr lang="en-US" sz="2000" dirty="0"/>
                        </a:p>
                        <a:p>
                          <a:r>
                            <a:rPr lang="en-US" sz="2000" dirty="0" err="1"/>
                            <a:t>qnorm</a:t>
                          </a:r>
                          <a:r>
                            <a:rPr lang="en-US" sz="2000" dirty="0"/>
                            <a:t>(p, mean, </a:t>
                          </a:r>
                          <a:r>
                            <a:rPr lang="en-US" sz="2000" dirty="0" err="1"/>
                            <a:t>sd</a:t>
                          </a:r>
                          <a:r>
                            <a:rPr lang="en-US" sz="2000" dirty="0"/>
                            <a:t>, </a:t>
                          </a:r>
                          <a:r>
                            <a:rPr lang="en-US" sz="2000" dirty="0" err="1"/>
                            <a:t>lower.tail</a:t>
                          </a:r>
                          <a:r>
                            <a:rPr lang="en-US" sz="2000" dirty="0"/>
                            <a:t>=TRUE, </a:t>
                          </a:r>
                          <a:r>
                            <a:rPr lang="en-US" sz="2000" dirty="0" err="1"/>
                            <a:t>log.p</a:t>
                          </a:r>
                          <a:r>
                            <a:rPr lang="en-US" sz="2000" dirty="0"/>
                            <a:t>=FALSE)</a:t>
                          </a:r>
                        </a:p>
                        <a:p>
                          <a:endParaRPr lang="en-US" sz="2000" dirty="0"/>
                        </a:p>
                        <a:p>
                          <a:r>
                            <a:rPr lang="en-US" sz="2000" dirty="0" err="1"/>
                            <a:t>rnorm</a:t>
                          </a:r>
                          <a:r>
                            <a:rPr lang="en-US" sz="2000" dirty="0"/>
                            <a:t>(n, mean, </a:t>
                          </a:r>
                          <a:r>
                            <a:rPr lang="en-US" sz="2000" dirty="0" err="1"/>
                            <a:t>sd</a:t>
                          </a:r>
                          <a:r>
                            <a:rPr lang="en-US" sz="2000" dirty="0"/>
                            <a:t>)</a:t>
                          </a:r>
                          <a:endParaRPr lang="en-ID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79068" t="-9777" r="-381" b="-4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099769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DCCF1F6-A48D-4E15-8971-1B5E9ADD1B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96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081"/>
    </mc:Choice>
    <mc:Fallback>
      <p:transition spd="slow" advTm="134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778" x="6591300" y="4586288"/>
          <p14:tracePt t="28782" x="6581775" y="4586288"/>
          <p14:tracePt t="28789" x="6450013" y="4586288"/>
          <p14:tracePt t="28798" x="6308725" y="4586288"/>
          <p14:tracePt t="28805" x="6113463" y="4586288"/>
          <p14:tracePt t="28818" x="5927725" y="4586288"/>
          <p14:tracePt t="28821" x="5761038" y="4568825"/>
          <p14:tracePt t="28833" x="5654675" y="4506913"/>
          <p14:tracePt t="28838" x="5583238" y="4454525"/>
          <p14:tracePt t="28845" x="5548313" y="4392613"/>
          <p14:tracePt t="28853" x="5548313" y="4321175"/>
          <p14:tracePt t="28861" x="5565775" y="4259263"/>
          <p14:tracePt t="28869" x="5600700" y="4197350"/>
          <p14:tracePt t="28876" x="5672138" y="4117975"/>
          <p14:tracePt t="28885" x="5734050" y="4038600"/>
          <p14:tracePt t="28893" x="5840413" y="3924300"/>
          <p14:tracePt t="28901" x="5937250" y="3808413"/>
          <p14:tracePt t="28910" x="6078538" y="3676650"/>
          <p14:tracePt t="28918" x="6210300" y="3552825"/>
          <p14:tracePt t="28927" x="6351588" y="3463925"/>
          <p14:tracePt t="28934" x="6546850" y="3367088"/>
          <p14:tracePt t="28941" x="6740525" y="3287713"/>
          <p14:tracePt t="28951" x="6970713" y="3198813"/>
          <p14:tracePt t="28957" x="7218363" y="3146425"/>
          <p14:tracePt t="28967" x="7394575" y="3119438"/>
          <p14:tracePt t="28973" x="7570788" y="3084513"/>
          <p14:tracePt t="28984" x="7731125" y="3074988"/>
          <p14:tracePt t="28989" x="7853363" y="3057525"/>
          <p14:tracePt t="28996" x="7969250" y="3049588"/>
          <p14:tracePt t="29006" x="8056563" y="3030538"/>
          <p14:tracePt t="29013" x="8128000" y="3030538"/>
          <p14:tracePt t="29021" x="8172450" y="3030538"/>
          <p14:tracePt t="29029" x="8180388" y="3030538"/>
          <p14:tracePt t="29037" x="8189913" y="3030538"/>
          <p14:tracePt t="29046" x="8199438" y="3030538"/>
          <p14:tracePt t="29109" x="8207375" y="3030538"/>
          <p14:tracePt t="29127" x="8224838" y="3030538"/>
          <p14:tracePt t="29136" x="8259763" y="3030538"/>
          <p14:tracePt t="29141" x="8296275" y="3022600"/>
          <p14:tracePt t="29151" x="8348663" y="3005138"/>
          <p14:tracePt t="29157" x="8445500" y="2960688"/>
          <p14:tracePt t="29168" x="8569325" y="2889250"/>
          <p14:tracePt t="29173" x="8720138" y="2801938"/>
          <p14:tracePt t="29195" x="9134475" y="2536825"/>
          <p14:tracePt t="29197" x="9399588" y="2341563"/>
          <p14:tracePt t="29206" x="9656763" y="2138363"/>
          <p14:tracePt t="29213" x="9894888" y="1927225"/>
          <p14:tracePt t="29221" x="10071100" y="1724025"/>
          <p14:tracePt t="29229" x="10239375" y="1501775"/>
          <p14:tracePt t="29238" x="10390188" y="1281113"/>
          <p14:tracePt t="29244" x="10504488" y="1104900"/>
          <p14:tracePt t="29253" x="10575925" y="954088"/>
          <p14:tracePt t="29260" x="10645775" y="804863"/>
          <p14:tracePt t="29269" x="10690225" y="698500"/>
          <p14:tracePt t="29277" x="10734675" y="582613"/>
          <p14:tracePt t="29285" x="10752138" y="520700"/>
          <p14:tracePt t="29318" x="10752138" y="512763"/>
          <p14:tracePt t="29527" x="10752138" y="520700"/>
          <p14:tracePt t="29535" x="10752138" y="530225"/>
          <p14:tracePt t="29542" x="10752138" y="539750"/>
          <p14:tracePt t="29558" x="10752138" y="565150"/>
          <p14:tracePt t="29568" x="10742613" y="582613"/>
          <p14:tracePt t="29574" x="10742613" y="592138"/>
          <p14:tracePt t="29584" x="10734675" y="609600"/>
          <p14:tracePt t="29589" x="10725150" y="627063"/>
          <p14:tracePt t="29597" x="10680700" y="663575"/>
          <p14:tracePt t="29605" x="10663238" y="681038"/>
          <p14:tracePt t="29617" x="10618788" y="733425"/>
          <p14:tracePt t="29621" x="10575925" y="768350"/>
          <p14:tracePt t="29634" x="10531475" y="795338"/>
          <p14:tracePt t="29636" x="10504488" y="804863"/>
          <p14:tracePt t="29645" x="10442575" y="822325"/>
          <p14:tracePt t="29653" x="10372725" y="847725"/>
          <p14:tracePt t="29663" x="10274300" y="866775"/>
          <p14:tracePt t="29669" x="10150475" y="892175"/>
          <p14:tracePt t="29677" x="10009188" y="919163"/>
          <p14:tracePt t="29685" x="9832975" y="946150"/>
          <p14:tracePt t="29693" x="9629775" y="981075"/>
          <p14:tracePt t="29700" x="9364663" y="998538"/>
          <p14:tracePt t="29716" x="9117013" y="998538"/>
          <p14:tracePt t="29717" x="8826500" y="998538"/>
          <p14:tracePt t="29726" x="8534400" y="998538"/>
          <p14:tracePt t="29733" x="8207375" y="998538"/>
          <p14:tracePt t="29743" x="7880350" y="998538"/>
          <p14:tracePt t="29751" x="7553325" y="998538"/>
          <p14:tracePt t="29759" x="7270750" y="998538"/>
          <p14:tracePt t="29765" x="6943725" y="998538"/>
          <p14:tracePt t="29775" x="6653213" y="998538"/>
          <p14:tracePt t="29781" x="6361113" y="998538"/>
          <p14:tracePt t="29792" x="6105525" y="998538"/>
          <p14:tracePt t="29798" x="5848350" y="998538"/>
          <p14:tracePt t="29808" x="5627688" y="1016000"/>
          <p14:tracePt t="29814" x="5397500" y="1033463"/>
          <p14:tracePt t="29822" x="5203825" y="1042988"/>
          <p14:tracePt t="29831" x="5008563" y="1060450"/>
          <p14:tracePt t="29840" x="4832350" y="1060450"/>
          <p14:tracePt t="29845" x="4656138" y="1077913"/>
          <p14:tracePt t="29853" x="4497388" y="1087438"/>
          <p14:tracePt t="29865" x="4356100" y="1122363"/>
          <p14:tracePt t="29870" x="4195763" y="1131888"/>
          <p14:tracePt t="29877" x="4064000" y="1174750"/>
          <p14:tracePt t="29886" x="3957638" y="1219200"/>
          <p14:tracePt t="29892" x="3843338" y="1246188"/>
          <p14:tracePt t="29901" x="3754438" y="1281113"/>
          <p14:tracePt t="29909" x="3675063" y="1325563"/>
          <p14:tracePt t="29916" x="3595688" y="1360488"/>
          <p14:tracePt t="29931" x="3533775" y="1397000"/>
          <p14:tracePt t="29933" x="3471863" y="1439863"/>
          <p14:tracePt t="29947" x="3409950" y="1458913"/>
          <p14:tracePt t="29953" x="3348038" y="1484313"/>
          <p14:tracePt t="29966" x="3286125" y="1520825"/>
          <p14:tracePt t="29970" x="3224213" y="1546225"/>
          <p14:tracePt t="29977" x="3189288" y="1563688"/>
          <p14:tracePt t="29985" x="3144838" y="1590675"/>
          <p14:tracePt t="29993" x="3109913" y="1608138"/>
          <p14:tracePt t="30001" x="3082925" y="1617663"/>
          <p14:tracePt t="30010" x="3038475" y="1643063"/>
          <p14:tracePt t="30017" x="3030538" y="1652588"/>
          <p14:tracePt t="30027" x="3003550" y="1662113"/>
          <p14:tracePt t="30034" x="2986088" y="1679575"/>
          <p14:tracePt t="30041" x="2976563" y="1679575"/>
          <p14:tracePt t="30052" x="2951163" y="1697038"/>
          <p14:tracePt t="30065" x="2933700" y="1704975"/>
          <p14:tracePt t="30075" x="2916238" y="1731963"/>
          <p14:tracePt t="30082" x="2879725" y="1749425"/>
          <p14:tracePt t="30093" x="2871788" y="1758950"/>
          <p14:tracePt t="30098" x="2862263" y="1758950"/>
          <p14:tracePt t="30105" x="2854325" y="1766888"/>
          <p14:tracePt t="30113" x="2844800" y="1766888"/>
          <p14:tracePt t="30122" x="2835275" y="1766888"/>
          <p14:tracePt t="30130" x="2827338" y="1766888"/>
          <p14:tracePt t="30142" x="2817813" y="1766888"/>
          <p14:tracePt t="30148" x="2809875" y="1766888"/>
          <p14:tracePt t="30153" x="2800350" y="1766888"/>
          <p14:tracePt t="30169" x="2792413" y="1766888"/>
          <p14:tracePt t="30201" x="2782888" y="1766888"/>
          <p14:tracePt t="30380" x="2773363" y="1766888"/>
          <p14:tracePt t="30410" x="2773363" y="1758950"/>
          <p14:tracePt t="30418" x="2792413" y="1741488"/>
          <p14:tracePt t="30427" x="2809875" y="1714500"/>
          <p14:tracePt t="30437" x="2817813" y="1714500"/>
          <p14:tracePt t="30443" x="2844800" y="1704975"/>
          <p14:tracePt t="30450" x="2862263" y="1687513"/>
          <p14:tracePt t="30457" x="2879725" y="1679575"/>
          <p14:tracePt t="30465" x="2924175" y="1670050"/>
          <p14:tracePt t="30473" x="2941638" y="1662113"/>
          <p14:tracePt t="30482" x="2951163" y="1662113"/>
          <p14:tracePt t="30489" x="2968625" y="1662113"/>
          <p14:tracePt t="30505" x="2986088" y="1662113"/>
          <p14:tracePt t="30515" x="2995613" y="1652588"/>
          <p14:tracePt t="30521" x="3013075" y="1652588"/>
          <p14:tracePt t="30533" x="3030538" y="1652588"/>
          <p14:tracePt t="30537" x="3057525" y="1652588"/>
          <p14:tracePt t="30545" x="3082925" y="1652588"/>
          <p14:tracePt t="30554" x="3109913" y="1652588"/>
          <p14:tracePt t="30561" x="3144838" y="1652588"/>
          <p14:tracePt t="30569" x="3171825" y="1652588"/>
          <p14:tracePt t="30577" x="3224213" y="1652588"/>
          <p14:tracePt t="30585" x="3251200" y="1652588"/>
          <p14:tracePt t="30592" x="3303588" y="1652588"/>
          <p14:tracePt t="30600" x="3340100" y="1652588"/>
          <p14:tracePt t="30609" x="3392488" y="1652588"/>
          <p14:tracePt t="30617" x="3436938" y="1652588"/>
          <p14:tracePt t="30625" x="3471863" y="1652588"/>
          <p14:tracePt t="30633" x="3525838" y="1652588"/>
          <p14:tracePt t="30643" x="3605213" y="1652588"/>
          <p14:tracePt t="30651" x="3640138" y="1652588"/>
          <p14:tracePt t="30657" x="3684588" y="1652588"/>
          <p14:tracePt t="30667" x="3719513" y="1652588"/>
          <p14:tracePt t="30673" x="3771900" y="1652588"/>
          <p14:tracePt t="30683" x="3798888" y="1652588"/>
          <p14:tracePt t="30689" x="3808413" y="1652588"/>
          <p14:tracePt t="30697" x="3825875" y="1652588"/>
          <p14:tracePt t="30706" x="3833813" y="1652588"/>
          <p14:tracePt t="30716" x="3843338" y="1652588"/>
          <p14:tracePt t="31883" x="3833813" y="1662113"/>
          <p14:tracePt t="31890" x="3816350" y="1670050"/>
          <p14:tracePt t="31898" x="3789363" y="1687513"/>
          <p14:tracePt t="31905" x="3763963" y="1704975"/>
          <p14:tracePt t="31913" x="3736975" y="1704975"/>
          <p14:tracePt t="31921" x="3692525" y="1724025"/>
          <p14:tracePt t="31933" x="3630613" y="1731963"/>
          <p14:tracePt t="31937" x="3586163" y="1758950"/>
          <p14:tracePt t="31948" x="3533775" y="1766888"/>
          <p14:tracePt t="31953" x="3419475" y="1793875"/>
          <p14:tracePt t="31964" x="3313113" y="1838325"/>
          <p14:tracePt t="31972" x="3198813" y="1882775"/>
          <p14:tracePt t="31978" x="3082925" y="1935163"/>
          <p14:tracePt t="31986" x="2976563" y="1979613"/>
          <p14:tracePt t="31993" x="2897188" y="2014538"/>
          <p14:tracePt t="32000" x="2835275" y="2041525"/>
          <p14:tracePt t="32014" x="2817813" y="2051050"/>
          <p14:tracePt t="32017" x="2809875" y="2051050"/>
          <p14:tracePt t="32076" x="2792413" y="2058988"/>
          <p14:tracePt t="32091" x="2782888" y="2068513"/>
          <p14:tracePt t="32097" x="2747963" y="2076450"/>
          <p14:tracePt t="32109" x="2730500" y="2093913"/>
          <p14:tracePt t="32113" x="2676525" y="2138363"/>
          <p14:tracePt t="32124" x="2641600" y="2155825"/>
          <p14:tracePt t="32130" x="2589213" y="2209800"/>
          <p14:tracePt t="32140" x="2527300" y="2271713"/>
          <p14:tracePt t="32145" x="2438400" y="2351088"/>
          <p14:tracePt t="32153" x="2359025" y="2420938"/>
          <p14:tracePt t="32161" x="2314575" y="2447925"/>
          <p14:tracePt t="32175" x="2287588" y="2474913"/>
          <p14:tracePt t="32176" x="2279650" y="2492375"/>
          <p14:tracePt t="32184" x="2279650" y="2500313"/>
          <p14:tracePt t="32192" x="2270125" y="2509838"/>
          <p14:tracePt t="32200" x="2262188" y="2519363"/>
          <p14:tracePt t="32214" x="2262188" y="2527300"/>
          <p14:tracePt t="32218" x="2244725" y="2554288"/>
          <p14:tracePt t="32227" x="2235200" y="2554288"/>
          <p14:tracePt t="32233" x="2217738" y="2571750"/>
          <p14:tracePt t="32243" x="2208213" y="2581275"/>
          <p14:tracePt t="32250" x="2182813" y="2598738"/>
          <p14:tracePt t="32264" x="2173288" y="2606675"/>
          <p14:tracePt t="32266" x="2173288" y="2616200"/>
          <p14:tracePt t="32275" x="2155825" y="2624138"/>
          <p14:tracePt t="32281" x="2138363" y="2633663"/>
          <p14:tracePt t="32289" x="2128838" y="2633663"/>
          <p14:tracePt t="32300" x="2111375" y="2643188"/>
          <p14:tracePt t="32306" x="2084388" y="2651125"/>
          <p14:tracePt t="32314" x="2066925" y="2651125"/>
          <p14:tracePt t="32325" x="2058988" y="2651125"/>
          <p14:tracePt t="32330" x="2041525" y="2660650"/>
          <p14:tracePt t="32336" x="2014538" y="2660650"/>
          <p14:tracePt t="32345" x="1997075" y="2660650"/>
          <p14:tracePt t="32353" x="1970088" y="2668588"/>
          <p14:tracePt t="32364" x="1952625" y="2668588"/>
          <p14:tracePt t="32370" x="1908175" y="2686050"/>
          <p14:tracePt t="32377" x="1890713" y="2686050"/>
          <p14:tracePt t="32385" x="1838325" y="2686050"/>
          <p14:tracePt t="32400" x="1811338" y="2686050"/>
          <p14:tracePt t="32404" x="1784350" y="2686050"/>
          <p14:tracePt t="32412" x="1749425" y="2686050"/>
          <p14:tracePt t="32423" x="1722438" y="2686050"/>
          <p14:tracePt t="32431" x="1714500" y="2686050"/>
          <p14:tracePt t="32443" x="1687513" y="2686050"/>
          <p14:tracePt t="32453" x="1670050" y="2686050"/>
          <p14:tracePt t="32743" x="1660525" y="2686050"/>
          <p14:tracePt t="33104" x="1652588" y="2686050"/>
          <p14:tracePt t="33120" x="1635125" y="2695575"/>
          <p14:tracePt t="33127" x="1625600" y="2705100"/>
          <p14:tracePt t="33142" x="1616075" y="2713038"/>
          <p14:tracePt t="33198" x="1608138" y="2713038"/>
          <p14:tracePt t="33216" x="1598613" y="2713038"/>
          <p14:tracePt t="33229" x="1590675" y="2722563"/>
          <p14:tracePt t="33249" x="1581150" y="2730500"/>
          <p14:tracePt t="33253" x="1554163" y="2740025"/>
          <p14:tracePt t="33266" x="1546225" y="2747963"/>
          <p14:tracePt t="33285" x="1536700" y="2747963"/>
          <p14:tracePt t="33292" x="1528763" y="2757488"/>
          <p14:tracePt t="33309" x="1511300" y="2765425"/>
          <p14:tracePt t="33318" x="1501775" y="2765425"/>
          <p14:tracePt t="33325" x="1493838" y="2774950"/>
          <p14:tracePt t="33342" x="1484313" y="2784475"/>
          <p14:tracePt t="33375" x="1474788" y="2792413"/>
          <p14:tracePt t="33383" x="1466850" y="2792413"/>
          <p14:tracePt t="33407" x="1449388" y="2801938"/>
          <p14:tracePt t="33417" x="1439863" y="2801938"/>
          <p14:tracePt t="33583" x="1431925" y="2801938"/>
          <p14:tracePt t="33591" x="1412875" y="2801938"/>
          <p14:tracePt t="33599" x="1387475" y="2792413"/>
          <p14:tracePt t="33606" x="1370013" y="2774950"/>
          <p14:tracePt t="33614" x="1350963" y="2765425"/>
          <p14:tracePt t="33621" x="1333500" y="2740025"/>
          <p14:tracePt t="33632" x="1316038" y="2722563"/>
          <p14:tracePt t="33637" x="1290638" y="2713038"/>
          <p14:tracePt t="33649" x="1263650" y="2695575"/>
          <p14:tracePt t="33653" x="1219200" y="2678113"/>
          <p14:tracePt t="33661" x="1192213" y="2651125"/>
          <p14:tracePt t="33669" x="1184275" y="2651125"/>
          <p14:tracePt t="33682" x="1166813" y="2643188"/>
          <p14:tracePt t="33685" x="1157288" y="2643188"/>
          <p14:tracePt t="34143" x="1147763" y="2643188"/>
          <p14:tracePt t="34152" x="1139825" y="2643188"/>
          <p14:tracePt t="34175" x="1130300" y="2643188"/>
          <p14:tracePt t="34190" x="1122363" y="2643188"/>
          <p14:tracePt t="34206" x="1112838" y="2651125"/>
          <p14:tracePt t="34212" x="1112838" y="2660650"/>
          <p14:tracePt t="34237" x="1104900" y="2668588"/>
          <p14:tracePt t="34560" x="1095375" y="2668588"/>
          <p14:tracePt t="34949" x="1077913" y="2668588"/>
          <p14:tracePt t="34958" x="1068388" y="2668588"/>
          <p14:tracePt t="34967" x="1060450" y="2668588"/>
          <p14:tracePt t="34983" x="1050925" y="2668588"/>
          <p14:tracePt t="35029" x="1042988" y="2668588"/>
          <p14:tracePt t="35037" x="1033463" y="2668588"/>
          <p14:tracePt t="35078" x="1016000" y="2668588"/>
          <p14:tracePt t="35085" x="1006475" y="2668588"/>
          <p14:tracePt t="35093" x="989013" y="2668588"/>
          <p14:tracePt t="35101" x="981075" y="2668588"/>
          <p14:tracePt t="35108" x="971550" y="2668588"/>
          <p14:tracePt t="35117" x="963613" y="2668588"/>
          <p14:tracePt t="35125" x="954088" y="2668588"/>
          <p14:tracePt t="35133" x="919163" y="2668588"/>
          <p14:tracePt t="35142" x="901700" y="2668588"/>
          <p14:tracePt t="35149" x="892175" y="2668588"/>
          <p14:tracePt t="35158" x="884238" y="2668588"/>
          <p14:tracePt t="35166" x="874713" y="2668588"/>
          <p14:tracePt t="35174" x="865188" y="2668588"/>
          <p14:tracePt t="35197" x="847725" y="2668588"/>
          <p14:tracePt t="35199" x="839788" y="2668588"/>
          <p14:tracePt t="35221" x="830263" y="2668588"/>
          <p14:tracePt t="35238" x="812800" y="2668588"/>
          <p14:tracePt t="35245" x="803275" y="2668588"/>
          <p14:tracePt t="35350" x="777875" y="2660650"/>
          <p14:tracePt t="35357" x="768350" y="2660650"/>
          <p14:tracePt t="35382" x="760413" y="2660650"/>
          <p14:tracePt t="35399" x="741363" y="2660650"/>
          <p14:tracePt t="35405" x="733425" y="2660650"/>
          <p14:tracePt t="35416" x="723900" y="2651125"/>
          <p14:tracePt t="35449" x="715963" y="2651125"/>
          <p14:tracePt t="35481" x="698500" y="2651125"/>
          <p14:tracePt t="35489" x="688975" y="2651125"/>
          <p14:tracePt t="35986" x="688975" y="2643188"/>
          <p14:tracePt t="36002" x="733425" y="2624138"/>
          <p14:tracePt t="36009" x="785813" y="2624138"/>
          <p14:tracePt t="36019" x="822325" y="2606675"/>
          <p14:tracePt t="36024" x="865188" y="2606675"/>
          <p14:tracePt t="36033" x="901700" y="2606675"/>
          <p14:tracePt t="36041" x="954088" y="2606675"/>
          <p14:tracePt t="36049" x="998538" y="2598738"/>
          <p14:tracePt t="36057" x="1033463" y="2598738"/>
          <p14:tracePt t="36064" x="1068388" y="2598738"/>
          <p14:tracePt t="36079" x="1104900" y="2598738"/>
          <p14:tracePt t="36081" x="1122363" y="2598738"/>
          <p14:tracePt t="36092" x="1139825" y="2598738"/>
          <p14:tracePt t="36097" x="1147763" y="2598738"/>
          <p14:tracePt t="36105" x="1157288" y="2598738"/>
          <p14:tracePt t="36386" x="1166813" y="2598738"/>
          <p14:tracePt t="36418" x="1147763" y="2606675"/>
          <p14:tracePt t="36424" x="1122363" y="2624138"/>
          <p14:tracePt t="36433" x="1095375" y="2624138"/>
          <p14:tracePt t="36441" x="1068388" y="2668588"/>
          <p14:tracePt t="36449" x="998538" y="2722563"/>
          <p14:tracePt t="36458" x="971550" y="2747963"/>
          <p14:tracePt t="36465" x="892175" y="2819400"/>
          <p14:tracePt t="36475" x="839788" y="2881313"/>
          <p14:tracePt t="36482" x="795338" y="2933700"/>
          <p14:tracePt t="36491" x="760413" y="2951163"/>
          <p14:tracePt t="36499" x="706438" y="2995613"/>
          <p14:tracePt t="36508" x="681038" y="3013075"/>
          <p14:tracePt t="36515" x="661988" y="3030538"/>
          <p14:tracePt t="36521" x="619125" y="3067050"/>
          <p14:tracePt t="36529" x="619125" y="3074988"/>
          <p14:tracePt t="36538" x="609600" y="3084513"/>
          <p14:tracePt t="36550" x="600075" y="3092450"/>
          <p14:tracePt t="36554" x="592138" y="3101975"/>
          <p14:tracePt t="36565" x="582613" y="3101975"/>
          <p14:tracePt t="36569" x="574675" y="3111500"/>
          <p14:tracePt t="36581" x="565150" y="3119438"/>
          <p14:tracePt t="36597" x="565150" y="3136900"/>
          <p14:tracePt t="36601" x="547688" y="3146425"/>
          <p14:tracePt t="36609" x="547688" y="3154363"/>
          <p14:tracePt t="36625" x="530225" y="3163888"/>
          <p14:tracePt t="36633" x="520700" y="3163888"/>
          <p14:tracePt t="36657" x="512763" y="3173413"/>
          <p14:tracePt t="36843" x="538163" y="3163888"/>
          <p14:tracePt t="36852" x="557213" y="3154363"/>
          <p14:tracePt t="36859" x="582613" y="3154363"/>
          <p14:tracePt t="36868" x="609600" y="3128963"/>
          <p14:tracePt t="36874" x="627063" y="3128963"/>
          <p14:tracePt t="36882" x="671513" y="3128963"/>
          <p14:tracePt t="36890" x="698500" y="3119438"/>
          <p14:tracePt t="36898" x="723900" y="3111500"/>
          <p14:tracePt t="36908" x="768350" y="3111500"/>
          <p14:tracePt t="36914" x="803275" y="3101975"/>
          <p14:tracePt t="36923" x="847725" y="3101975"/>
          <p14:tracePt t="36929" x="884238" y="3092450"/>
          <p14:tracePt t="36937" x="944563" y="3092450"/>
          <p14:tracePt t="36948" x="981075" y="3092450"/>
          <p14:tracePt t="36953" x="1025525" y="3092450"/>
          <p14:tracePt t="36961" x="1042988" y="3092450"/>
          <p14:tracePt t="36970" x="1050925" y="3092450"/>
          <p14:tracePt t="36982" x="1060450" y="3092450"/>
          <p14:tracePt t="36984" x="1077913" y="3092450"/>
          <p14:tracePt t="36993" x="1087438" y="3101975"/>
          <p14:tracePt t="37011" x="1095375" y="3111500"/>
          <p14:tracePt t="37017" x="1104900" y="3111500"/>
          <p14:tracePt t="37041" x="1104900" y="3119438"/>
          <p14:tracePt t="37058" x="1104900" y="3128963"/>
          <p14:tracePt t="37078" x="1104900" y="3136900"/>
          <p14:tracePt t="37087" x="1104900" y="3146425"/>
          <p14:tracePt t="37091" x="1104900" y="3154363"/>
          <p14:tracePt t="37331" x="1104900" y="3163888"/>
          <p14:tracePt t="37346" x="1104900" y="3173413"/>
          <p14:tracePt t="37354" x="1087438" y="3216275"/>
          <p14:tracePt t="37363" x="1068388" y="3252788"/>
          <p14:tracePt t="37369" x="1025525" y="3322638"/>
          <p14:tracePt t="37381" x="1016000" y="3349625"/>
          <p14:tracePt t="37385" x="989013" y="3394075"/>
          <p14:tracePt t="37394" x="954088" y="3455988"/>
          <p14:tracePt t="37401" x="919163" y="3517900"/>
          <p14:tracePt t="37409" x="884238" y="3579813"/>
          <p14:tracePt t="37417" x="839788" y="3641725"/>
          <p14:tracePt t="37427" x="822325" y="3684588"/>
          <p14:tracePt t="37447" x="760413" y="3790950"/>
          <p14:tracePt t="37448" x="750888" y="3827463"/>
          <p14:tracePt t="37457" x="741363" y="3862388"/>
          <p14:tracePt t="37467" x="741363" y="3879850"/>
          <p14:tracePt t="37473" x="733425" y="3914775"/>
          <p14:tracePt t="37481" x="733425" y="3932238"/>
          <p14:tracePt t="37490" x="723900" y="3959225"/>
          <p14:tracePt t="37498" x="715963" y="3976688"/>
          <p14:tracePt t="37508" x="715963" y="3986213"/>
          <p14:tracePt t="37515" x="715963" y="4003675"/>
          <p14:tracePt t="37522" x="706438" y="4021138"/>
          <p14:tracePt t="37529" x="706438" y="4030663"/>
          <p14:tracePt t="37537" x="706438" y="4048125"/>
          <p14:tracePt t="37548" x="698500" y="4073525"/>
          <p14:tracePt t="37553" x="698500" y="4083050"/>
          <p14:tracePt t="37569" x="688975" y="4092575"/>
          <p14:tracePt t="37601" x="681038" y="4100513"/>
          <p14:tracePt t="37618" x="671513" y="4110038"/>
          <p14:tracePt t="37667" x="661988" y="4117975"/>
          <p14:tracePt t="37843" x="681038" y="4117975"/>
          <p14:tracePt t="37852" x="688975" y="4117975"/>
          <p14:tracePt t="37859" x="706438" y="4110038"/>
          <p14:tracePt t="37869" x="733425" y="4100513"/>
          <p14:tracePt t="37874" x="785813" y="4092575"/>
          <p14:tracePt t="37881" x="812800" y="4083050"/>
          <p14:tracePt t="37890" x="865188" y="4083050"/>
          <p14:tracePt t="37897" x="901700" y="4083050"/>
          <p14:tracePt t="37907" x="954088" y="4083050"/>
          <p14:tracePt t="37915" x="989013" y="4083050"/>
          <p14:tracePt t="37921" x="1033463" y="4083050"/>
          <p14:tracePt t="37932" x="1068388" y="4083050"/>
          <p14:tracePt t="37937" x="1095375" y="4083050"/>
          <p14:tracePt t="37944" x="1147763" y="4083050"/>
          <p14:tracePt t="37953" x="1166813" y="4083050"/>
          <p14:tracePt t="37963" x="1184275" y="4083050"/>
          <p14:tracePt t="37969" x="1192213" y="4083050"/>
          <p14:tracePt t="37982" x="1209675" y="4083050"/>
          <p14:tracePt t="38001" x="1219200" y="4083050"/>
          <p14:tracePt t="38050" x="1228725" y="4083050"/>
          <p14:tracePt t="38081" x="1228725" y="4092575"/>
          <p14:tracePt t="38106" x="1236663" y="4100513"/>
          <p14:tracePt t="38113" x="1236663" y="4117975"/>
          <p14:tracePt t="38121" x="1236663" y="4127500"/>
          <p14:tracePt t="38131" x="1236663" y="4144963"/>
          <p14:tracePt t="38138" x="1236663" y="4179888"/>
          <p14:tracePt t="38148" x="1236663" y="4224338"/>
          <p14:tracePt t="38153" x="1236663" y="4259263"/>
          <p14:tracePt t="38160" x="1236663" y="4286250"/>
          <p14:tracePt t="38170" x="1236663" y="4357688"/>
          <p14:tracePt t="38191" x="1201738" y="4462463"/>
          <p14:tracePt t="38193" x="1174750" y="4533900"/>
          <p14:tracePt t="38201" x="1122363" y="4613275"/>
          <p14:tracePt t="38209" x="1087438" y="4692650"/>
          <p14:tracePt t="38217" x="1025525" y="4789488"/>
          <p14:tracePt t="38225" x="971550" y="4887913"/>
          <p14:tracePt t="38233" x="936625" y="4967288"/>
          <p14:tracePt t="38246" x="892175" y="5046663"/>
          <p14:tracePt t="38250" x="857250" y="5108575"/>
          <p14:tracePt t="38258" x="822325" y="5187950"/>
          <p14:tracePt t="38265" x="795338" y="5240338"/>
          <p14:tracePt t="38274" x="777875" y="5284788"/>
          <p14:tracePt t="38282" x="750888" y="5329238"/>
          <p14:tracePt t="38290" x="741363" y="5337175"/>
          <p14:tracePt t="38297" x="733425" y="5356225"/>
          <p14:tracePt t="38311" x="723900" y="5373688"/>
          <p14:tracePt t="38313" x="715963" y="5391150"/>
          <p14:tracePt t="38323" x="698500" y="5399088"/>
          <p14:tracePt t="38333" x="688975" y="5399088"/>
          <p14:tracePt t="38338" x="688975" y="5408613"/>
          <p14:tracePt t="38345" x="681038" y="5418138"/>
          <p14:tracePt t="38363" x="671513" y="5426075"/>
          <p14:tracePt t="38369" x="654050" y="5435600"/>
          <p14:tracePt t="38381" x="644525" y="5435600"/>
          <p14:tracePt t="38387" x="636588" y="5435600"/>
          <p14:tracePt t="38395" x="627063" y="5435600"/>
          <p14:tracePt t="38406" x="619125" y="5435600"/>
          <p14:tracePt t="38411" x="609600" y="5443538"/>
          <p14:tracePt t="38417" x="592138" y="5443538"/>
          <p14:tracePt t="38425" x="582613" y="5443538"/>
          <p14:tracePt t="38433" x="574675" y="5453063"/>
          <p14:tracePt t="38441" x="565150" y="5453063"/>
          <p14:tracePt t="38453" x="547688" y="5453063"/>
          <p14:tracePt t="38464" x="538163" y="5453063"/>
          <p14:tracePt t="38482" x="520700" y="5453063"/>
          <p14:tracePt t="38484" x="512763" y="5453063"/>
          <p14:tracePt t="38501" x="495300" y="5461000"/>
          <p14:tracePt t="38510" x="485775" y="5461000"/>
          <p14:tracePt t="38581" x="477838" y="5461000"/>
          <p14:tracePt t="38614" x="485775" y="5453063"/>
          <p14:tracePt t="38621" x="503238" y="5443538"/>
          <p14:tracePt t="38629" x="547688" y="5435600"/>
          <p14:tracePt t="38638" x="565150" y="5426075"/>
          <p14:tracePt t="38648" x="600075" y="5418138"/>
          <p14:tracePt t="38653" x="644525" y="5381625"/>
          <p14:tracePt t="38665" x="723900" y="5356225"/>
          <p14:tracePt t="38669" x="768350" y="5346700"/>
          <p14:tracePt t="38677" x="847725" y="5294313"/>
          <p14:tracePt t="38685" x="901700" y="5267325"/>
          <p14:tracePt t="38693" x="936625" y="5267325"/>
          <p14:tracePt t="38701" x="989013" y="5257800"/>
          <p14:tracePt t="38712" x="1050925" y="5240338"/>
          <p14:tracePt t="38721" x="1104900" y="5222875"/>
          <p14:tracePt t="38725" x="1147763" y="5214938"/>
          <p14:tracePt t="38732" x="1219200" y="5205413"/>
          <p14:tracePt t="38743" x="1281113" y="5187950"/>
          <p14:tracePt t="38749" x="1316038" y="5187950"/>
          <p14:tracePt t="38757" x="1360488" y="5187950"/>
          <p14:tracePt t="38764" x="1370013" y="5187950"/>
          <p14:tracePt t="38774" x="1377950" y="5187950"/>
          <p14:tracePt t="38781" x="1387475" y="5187950"/>
          <p14:tracePt t="38807" x="1387475" y="5195888"/>
          <p14:tracePt t="38869" x="1387475" y="5178425"/>
          <p14:tracePt t="38877" x="1387475" y="5170488"/>
          <p14:tracePt t="38887" x="1377950" y="5143500"/>
          <p14:tracePt t="38895" x="1377950" y="5108575"/>
          <p14:tracePt t="38907" x="1370013" y="5054600"/>
          <p14:tracePt t="38912" x="1333500" y="4975225"/>
          <p14:tracePt t="38917" x="1308100" y="4895850"/>
          <p14:tracePt t="38938" x="1263650" y="4745038"/>
          <p14:tracePt t="38943" x="1236663" y="4640263"/>
          <p14:tracePt t="38950" x="1209675" y="4524375"/>
          <p14:tracePt t="38956" x="1166813" y="4383088"/>
          <p14:tracePt t="38965" x="1122363" y="4224338"/>
          <p14:tracePt t="38973" x="1077913" y="4056063"/>
          <p14:tracePt t="38980" x="1006475" y="3897313"/>
          <p14:tracePt t="38991" x="944563" y="3746500"/>
          <p14:tracePt t="38998" x="892175" y="3622675"/>
          <p14:tracePt t="39007" x="847725" y="3508375"/>
          <p14:tracePt t="39015" x="803275" y="3394075"/>
          <p14:tracePt t="39023" x="768350" y="3305175"/>
          <p14:tracePt t="39031" x="723900" y="3225800"/>
          <p14:tracePt t="39040" x="715963" y="3216275"/>
          <p14:tracePt t="39045" x="698500" y="3181350"/>
          <p14:tracePt t="39053" x="688975" y="3173413"/>
          <p14:tracePt t="39110" x="681038" y="3181350"/>
          <p14:tracePt t="39117" x="671513" y="3190875"/>
          <p14:tracePt t="39125" x="671513" y="3198813"/>
          <p14:tracePt t="39133" x="661988" y="3225800"/>
          <p14:tracePt t="39153" x="654050" y="3235325"/>
          <p14:tracePt t="39157" x="644525" y="3260725"/>
          <p14:tracePt t="39165" x="644525" y="3270250"/>
          <p14:tracePt t="39178" x="644525" y="3287713"/>
          <p14:tracePt t="39181" x="636588" y="3295650"/>
          <p14:tracePt t="39188" x="636588" y="3305175"/>
          <p14:tracePt t="39222" x="636588" y="3314700"/>
          <p14:tracePt t="39269" x="636588" y="3332163"/>
          <p14:tracePt t="39278" x="644525" y="3322638"/>
          <p14:tracePt t="39285" x="654050" y="3314700"/>
          <p14:tracePt t="39293" x="671513" y="3295650"/>
          <p14:tracePt t="39301" x="688975" y="3252788"/>
          <p14:tracePt t="39309" x="698500" y="3225800"/>
          <p14:tracePt t="39316" x="723900" y="3173413"/>
          <p14:tracePt t="39327" x="733425" y="3092450"/>
          <p14:tracePt t="39334" x="750888" y="3040063"/>
          <p14:tracePt t="39344" x="760413" y="3013075"/>
          <p14:tracePt t="39355" x="768350" y="2951163"/>
          <p14:tracePt t="39360" x="768350" y="2881313"/>
          <p14:tracePt t="39366" x="777875" y="2809875"/>
          <p14:tracePt t="39373" x="777875" y="2722563"/>
          <p14:tracePt t="39380" x="777875" y="2651125"/>
          <p14:tracePt t="39394" x="777875" y="2589213"/>
          <p14:tracePt t="39397" x="777875" y="2536825"/>
          <p14:tracePt t="39407" x="777875" y="2519363"/>
          <p14:tracePt t="39461" x="777875" y="2509838"/>
          <p14:tracePt t="39502" x="768350" y="2509838"/>
          <p14:tracePt t="39512" x="760413" y="2519363"/>
          <p14:tracePt t="39525" x="760413" y="2536825"/>
          <p14:tracePt t="39533" x="750888" y="2544763"/>
          <p14:tracePt t="39545" x="750888" y="2554288"/>
          <p14:tracePt t="39550" x="750888" y="2562225"/>
          <p14:tracePt t="39556" x="741363" y="2562225"/>
          <p14:tracePt t="39566" x="733425" y="2571750"/>
          <p14:tracePt t="39640" x="733425" y="2589213"/>
          <p14:tracePt t="39646" x="733425" y="2598738"/>
          <p14:tracePt t="39799" x="733425" y="2589213"/>
          <p14:tracePt t="39815" x="733425" y="2581275"/>
          <p14:tracePt t="39832" x="733425" y="2571750"/>
          <p14:tracePt t="39845" x="733425" y="2562225"/>
          <p14:tracePt t="39854" x="733425" y="2554288"/>
          <p14:tracePt t="39880" x="733425" y="2544763"/>
          <p14:tracePt t="40024" x="741363" y="2544763"/>
          <p14:tracePt t="40038" x="750888" y="2544763"/>
          <p14:tracePt t="40049" x="760413" y="2544763"/>
          <p14:tracePt t="40053" x="785813" y="2544763"/>
          <p14:tracePt t="40064" x="795338" y="2544763"/>
          <p14:tracePt t="40069" x="812800" y="2544763"/>
          <p14:tracePt t="40080" x="847725" y="2544763"/>
          <p14:tracePt t="40085" x="865188" y="2544763"/>
          <p14:tracePt t="40097" x="892175" y="2544763"/>
          <p14:tracePt t="40101" x="927100" y="2544763"/>
          <p14:tracePt t="40114" x="971550" y="2544763"/>
          <p14:tracePt t="40117" x="1006475" y="2544763"/>
          <p14:tracePt t="40125" x="1025525" y="2544763"/>
          <p14:tracePt t="40133" x="1068388" y="2544763"/>
          <p14:tracePt t="40140" x="1104900" y="2544763"/>
          <p14:tracePt t="40149" x="1130300" y="2544763"/>
          <p14:tracePt t="40157" x="1174750" y="2544763"/>
          <p14:tracePt t="40165" x="1192213" y="2544763"/>
          <p14:tracePt t="40173" x="1209675" y="2544763"/>
          <p14:tracePt t="40195" x="1228725" y="2536825"/>
          <p14:tracePt t="40197" x="1263650" y="2519363"/>
          <p14:tracePt t="40207" x="1271588" y="2509838"/>
          <p14:tracePt t="40216" x="1271588" y="2500313"/>
          <p14:tracePt t="40222" x="1290638" y="2500313"/>
          <p14:tracePt t="40229" x="1308100" y="2482850"/>
          <p14:tracePt t="40237" x="1316038" y="2474913"/>
          <p14:tracePt t="40248" x="1333500" y="2457450"/>
          <p14:tracePt t="40253" x="1343025" y="2447925"/>
          <p14:tracePt t="40264" x="1343025" y="2430463"/>
          <p14:tracePt t="40277" x="1350963" y="2413000"/>
          <p14:tracePt t="40285" x="1350963" y="2403475"/>
          <p14:tracePt t="40296" x="1360488" y="2386013"/>
          <p14:tracePt t="40301" x="1360488" y="2378075"/>
          <p14:tracePt t="40311" x="1370013" y="2359025"/>
          <p14:tracePt t="40318" x="1370013" y="2351088"/>
          <p14:tracePt t="40325" x="1370013" y="2341563"/>
          <p14:tracePt t="40333" x="1370013" y="2306638"/>
          <p14:tracePt t="40342" x="1370013" y="2289175"/>
          <p14:tracePt t="40349" x="1370013" y="2271713"/>
          <p14:tracePt t="40357" x="1370013" y="2244725"/>
          <p14:tracePt t="40365" x="1360488" y="2227263"/>
          <p14:tracePt t="40372" x="1343025" y="2209800"/>
          <p14:tracePt t="40381" x="1308100" y="2200275"/>
          <p14:tracePt t="40390" x="1236663" y="2173288"/>
          <p14:tracePt t="40398" x="1201738" y="2165350"/>
          <p14:tracePt t="40406" x="1157288" y="2155825"/>
          <p14:tracePt t="40414" x="1122363" y="2155825"/>
          <p14:tracePt t="40422" x="1077913" y="2147888"/>
          <p14:tracePt t="40429" x="1050925" y="2147888"/>
          <p14:tracePt t="40437" x="1006475" y="2147888"/>
          <p14:tracePt t="40447" x="981075" y="2147888"/>
          <p14:tracePt t="40454" x="963613" y="2147888"/>
          <p14:tracePt t="40463" x="927100" y="2147888"/>
          <p14:tracePt t="40469" x="901700" y="2147888"/>
          <p14:tracePt t="40480" x="884238" y="2147888"/>
          <p14:tracePt t="40485" x="874713" y="2147888"/>
          <p14:tracePt t="40497" x="865188" y="2147888"/>
          <p14:tracePt t="40500" x="857250" y="2147888"/>
          <p14:tracePt t="40533" x="847725" y="2147888"/>
          <p14:tracePt t="40565" x="839788" y="2147888"/>
          <p14:tracePt t="40581" x="830263" y="2155825"/>
          <p14:tracePt t="40597" x="812800" y="2155825"/>
          <p14:tracePt t="40606" x="803275" y="2165350"/>
          <p14:tracePt t="40613" x="785813" y="2173288"/>
          <p14:tracePt t="40622" x="785813" y="2182813"/>
          <p14:tracePt t="40630" x="768350" y="2200275"/>
          <p14:tracePt t="40640" x="760413" y="2209800"/>
          <p14:tracePt t="40647" x="750888" y="2217738"/>
          <p14:tracePt t="40656" x="750888" y="2227263"/>
          <p14:tracePt t="40670" x="750888" y="2244725"/>
          <p14:tracePt t="40681" x="750888" y="2262188"/>
          <p14:tracePt t="40685" x="750888" y="2279650"/>
          <p14:tracePt t="40697" x="750888" y="2297113"/>
          <p14:tracePt t="40701" x="750888" y="2306638"/>
          <p14:tracePt t="40713" x="750888" y="2324100"/>
          <p14:tracePt t="40717" x="750888" y="2341563"/>
          <p14:tracePt t="40725" x="750888" y="2359025"/>
          <p14:tracePt t="40733" x="777875" y="2368550"/>
          <p14:tracePt t="40741" x="795338" y="2386013"/>
          <p14:tracePt t="40749" x="795338" y="2395538"/>
          <p14:tracePt t="40757" x="830263" y="2420938"/>
          <p14:tracePt t="40765" x="830263" y="2430463"/>
          <p14:tracePt t="40773" x="857250" y="2447925"/>
          <p14:tracePt t="40781" x="874713" y="2457450"/>
          <p14:tracePt t="40789" x="884238" y="2457450"/>
          <p14:tracePt t="40797" x="919163" y="2474913"/>
          <p14:tracePt t="40806" x="936625" y="2482850"/>
          <p14:tracePt t="40813" x="944563" y="2482850"/>
          <p14:tracePt t="40823" x="963613" y="2492375"/>
          <p14:tracePt t="40830" x="981075" y="2500313"/>
          <p14:tracePt t="40837" x="989013" y="2500313"/>
          <p14:tracePt t="40845" x="998538" y="2500313"/>
          <p14:tracePt t="40853" x="1025525" y="2500313"/>
          <p14:tracePt t="40863" x="1042988" y="2500313"/>
          <p14:tracePt t="40869" x="1050925" y="2500313"/>
          <p14:tracePt t="40881" x="1068388" y="2500313"/>
          <p14:tracePt t="40884" x="1104900" y="2500313"/>
          <p14:tracePt t="40897" x="1112838" y="2500313"/>
          <p14:tracePt t="40903" x="1122363" y="2500313"/>
          <p14:tracePt t="40912" x="1139825" y="2500313"/>
          <p14:tracePt t="40921" x="1166813" y="2500313"/>
          <p14:tracePt t="40926" x="1201738" y="2500313"/>
          <p14:tracePt t="40934" x="1228725" y="2500313"/>
          <p14:tracePt t="40941" x="1254125" y="2500313"/>
          <p14:tracePt t="40949" x="1281113" y="2500313"/>
          <p14:tracePt t="40957" x="1308100" y="2500313"/>
          <p14:tracePt t="40965" x="1343025" y="2500313"/>
          <p14:tracePt t="40972" x="1370013" y="2500313"/>
          <p14:tracePt t="40981" x="1404938" y="2500313"/>
          <p14:tracePt t="40989" x="1422400" y="2500313"/>
          <p14:tracePt t="40996" x="1457325" y="2500313"/>
          <p14:tracePt t="41007" x="1484313" y="2500313"/>
          <p14:tracePt t="41014" x="1501775" y="2492375"/>
          <p14:tracePt t="41023" x="1519238" y="2492375"/>
          <p14:tracePt t="41031" x="1546225" y="2474913"/>
          <p14:tracePt t="41040" x="1554163" y="2465388"/>
          <p14:tracePt t="41047" x="1563688" y="2457450"/>
          <p14:tracePt t="41054" x="1573213" y="2457450"/>
          <p14:tracePt t="41063" x="1581150" y="2447925"/>
          <p14:tracePt t="41069" x="1581150" y="2438400"/>
          <p14:tracePt t="41080" x="1581150" y="2420938"/>
          <p14:tracePt t="41085" x="1581150" y="2413000"/>
          <p14:tracePt t="41092" x="1581150" y="2386013"/>
          <p14:tracePt t="41101" x="1581150" y="2378075"/>
          <p14:tracePt t="41141" x="1573213" y="2368550"/>
          <p14:tracePt t="41149" x="1536700" y="2359025"/>
          <p14:tracePt t="41157" x="1519238" y="2359025"/>
          <p14:tracePt t="41166" x="1484313" y="2359025"/>
          <p14:tracePt t="41173" x="1457325" y="2341563"/>
          <p14:tracePt t="41192" x="1360488" y="2341563"/>
          <p14:tracePt t="41198" x="1298575" y="2324100"/>
          <p14:tracePt t="41206" x="1246188" y="2306638"/>
          <p14:tracePt t="41215" x="1174750" y="2306638"/>
          <p14:tracePt t="41223" x="1095375" y="2297113"/>
          <p14:tracePt t="41231" x="1060450" y="2297113"/>
          <p14:tracePt t="41237" x="989013" y="2297113"/>
          <p14:tracePt t="41247" x="954088" y="2297113"/>
          <p14:tracePt t="41253" x="909638" y="2297113"/>
          <p14:tracePt t="41265" x="892175" y="2297113"/>
          <p14:tracePt t="41270" x="839788" y="2297113"/>
          <p14:tracePt t="41279" x="812800" y="2297113"/>
          <p14:tracePt t="41285" x="795338" y="2297113"/>
          <p14:tracePt t="41292" x="768350" y="2297113"/>
          <p14:tracePt t="41301" x="750888" y="2297113"/>
          <p14:tracePt t="41312" x="741363" y="2297113"/>
          <p14:tracePt t="41318" x="723900" y="2297113"/>
          <p14:tracePt t="41333" x="706438" y="2297113"/>
          <p14:tracePt t="41341" x="698500" y="2297113"/>
          <p14:tracePt t="41349" x="681038" y="2306638"/>
          <p14:tracePt t="41356" x="671513" y="2316163"/>
          <p14:tracePt t="41365" x="661988" y="2316163"/>
          <p14:tracePt t="41381" x="661988" y="2324100"/>
          <p14:tracePt t="41389" x="654050" y="2324100"/>
          <p14:tracePt t="41397" x="644525" y="2333625"/>
          <p14:tracePt t="41406" x="644525" y="2341563"/>
          <p14:tracePt t="41414" x="636588" y="2351088"/>
          <p14:tracePt t="41430" x="636588" y="2378075"/>
          <p14:tracePt t="41437" x="627063" y="2386013"/>
          <p14:tracePt t="41447" x="627063" y="2395538"/>
          <p14:tracePt t="41455" x="627063" y="2403475"/>
          <p14:tracePt t="41464" x="627063" y="2413000"/>
          <p14:tracePt t="41471" x="627063" y="2430463"/>
          <p14:tracePt t="41477" x="627063" y="2438400"/>
          <p14:tracePt t="41494" x="627063" y="2447925"/>
          <p14:tracePt t="41501" x="627063" y="2465388"/>
          <p14:tracePt t="41517" x="627063" y="2474913"/>
          <p14:tracePt t="41529" x="627063" y="2482850"/>
          <p14:tracePt t="41547" x="654050" y="2519363"/>
          <p14:tracePt t="41556" x="661988" y="2527300"/>
          <p14:tracePt t="41562" x="698500" y="2544763"/>
          <p14:tracePt t="41570" x="706438" y="2554288"/>
          <p14:tracePt t="41579" x="715963" y="2562225"/>
          <p14:tracePt t="41585" x="723900" y="2562225"/>
          <p14:tracePt t="41596" x="733425" y="2562225"/>
          <p14:tracePt t="41603" x="750888" y="2571750"/>
          <p14:tracePt t="41612" x="785813" y="2571750"/>
          <p14:tracePt t="41621" x="803275" y="2581275"/>
          <p14:tracePt t="41626" x="839788" y="2581275"/>
          <p14:tracePt t="41633" x="865188" y="2589213"/>
          <p14:tracePt t="41645" x="874713" y="2589213"/>
          <p14:tracePt t="41649" x="901700" y="2589213"/>
          <p14:tracePt t="41657" x="927100" y="2589213"/>
          <p14:tracePt t="41665" x="963613" y="2589213"/>
          <p14:tracePt t="41672" x="998538" y="2589213"/>
          <p14:tracePt t="41681" x="1025525" y="2589213"/>
          <p14:tracePt t="41690" x="1050925" y="2589213"/>
          <p14:tracePt t="41698" x="1087438" y="2589213"/>
          <p14:tracePt t="41706" x="1112838" y="2589213"/>
          <p14:tracePt t="41714" x="1166813" y="2589213"/>
          <p14:tracePt t="41723" x="1192213" y="2589213"/>
          <p14:tracePt t="41730" x="1219200" y="2589213"/>
          <p14:tracePt t="41740" x="1236663" y="2589213"/>
          <p14:tracePt t="41747" x="1281113" y="2589213"/>
          <p14:tracePt t="41753" x="1298575" y="2589213"/>
          <p14:tracePt t="41761" x="1325563" y="2581275"/>
          <p14:tracePt t="41769" x="1343025" y="2571750"/>
          <p14:tracePt t="41779" x="1350963" y="2571750"/>
          <p14:tracePt t="41787" x="1370013" y="2554288"/>
          <p14:tracePt t="41798" x="1377950" y="2544763"/>
          <p14:tracePt t="41805" x="1377950" y="2527300"/>
          <p14:tracePt t="41809" x="1377950" y="2519363"/>
          <p14:tracePt t="41818" x="1377950" y="2500313"/>
          <p14:tracePt t="41828" x="1377950" y="2492375"/>
          <p14:tracePt t="41898" x="1377950" y="2482850"/>
          <p14:tracePt t="41914" x="1370013" y="2482850"/>
          <p14:tracePt t="41922" x="1350963" y="2492375"/>
          <p14:tracePt t="41931" x="1308100" y="2519363"/>
          <p14:tracePt t="41939" x="1281113" y="2544763"/>
          <p14:tracePt t="41947" x="1263650" y="2562225"/>
          <p14:tracePt t="41953" x="1219200" y="2589213"/>
          <p14:tracePt t="41961" x="1201738" y="2606675"/>
          <p14:tracePt t="41970" x="1157288" y="2643188"/>
          <p14:tracePt t="41980" x="1112838" y="2705100"/>
          <p14:tracePt t="41985" x="1104900" y="2730500"/>
          <p14:tracePt t="41996" x="1095375" y="2765425"/>
          <p14:tracePt t="42001" x="1087438" y="2801938"/>
          <p14:tracePt t="42013" x="1077913" y="2819400"/>
          <p14:tracePt t="42017" x="1077913" y="2854325"/>
          <p14:tracePt t="42029" x="1077913" y="2881313"/>
          <p14:tracePt t="42033" x="1077913" y="2908300"/>
          <p14:tracePt t="42042" x="1077913" y="2916238"/>
          <p14:tracePt t="42049" x="1077913" y="2933700"/>
          <p14:tracePt t="42056" x="1077913" y="2943225"/>
          <p14:tracePt t="42073" x="1077913" y="2951163"/>
          <p14:tracePt t="42106" x="1077913" y="2960688"/>
          <p14:tracePt t="42154" x="1087438" y="2960688"/>
          <p14:tracePt t="42185" x="1095375" y="2960688"/>
          <p14:tracePt t="42212" x="1104900" y="2960688"/>
          <p14:tracePt t="42233" x="1104900" y="2951163"/>
          <p14:tracePt t="42306" x="1095375" y="2951163"/>
          <p14:tracePt t="42314" x="1087438" y="2951163"/>
          <p14:tracePt t="42322" x="1060450" y="2951163"/>
          <p14:tracePt t="42331" x="1025525" y="2970213"/>
          <p14:tracePt t="42338" x="998538" y="2978150"/>
          <p14:tracePt t="42345" x="971550" y="2995613"/>
          <p14:tracePt t="42356" x="954088" y="3005138"/>
          <p14:tracePt t="42362" x="919163" y="3049588"/>
          <p14:tracePt t="42371" x="909638" y="3057525"/>
          <p14:tracePt t="42377" x="901700" y="3074988"/>
          <p14:tracePt t="42386" x="892175" y="3092450"/>
          <p14:tracePt t="42397" x="892175" y="3111500"/>
          <p14:tracePt t="42401" x="892175" y="3119438"/>
          <p14:tracePt t="42413" x="892175" y="3136900"/>
          <p14:tracePt t="42417" x="892175" y="3146425"/>
          <p14:tracePt t="42441" x="892175" y="3154363"/>
          <p14:tracePt t="42449" x="936625" y="3154363"/>
          <p14:tracePt t="42458" x="998538" y="3154363"/>
          <p14:tracePt t="42465" x="1050925" y="3154363"/>
          <p14:tracePt t="42473" x="1077913" y="3154363"/>
          <p14:tracePt t="42481" x="1112838" y="3154363"/>
          <p14:tracePt t="42489" x="1184275" y="3154363"/>
          <p14:tracePt t="42497" x="1219200" y="3154363"/>
          <p14:tracePt t="42506" x="1271588" y="3154363"/>
          <p14:tracePt t="42513" x="1316038" y="3146425"/>
          <p14:tracePt t="42522" x="1360488" y="3136900"/>
          <p14:tracePt t="42529" x="1387475" y="3111500"/>
          <p14:tracePt t="42540" x="1412875" y="3092450"/>
          <p14:tracePt t="42547" x="1412875" y="3084513"/>
          <p14:tracePt t="42555" x="1422400" y="3084513"/>
          <p14:tracePt t="42564" x="1431925" y="3074988"/>
          <p14:tracePt t="42585" x="1431925" y="3067050"/>
          <p14:tracePt t="42601" x="1431925" y="3049588"/>
          <p14:tracePt t="42613" x="1431925" y="3040063"/>
          <p14:tracePt t="42616" x="1412875" y="3040063"/>
          <p14:tracePt t="42629" x="1387475" y="3040063"/>
          <p14:tracePt t="42633" x="1350963" y="3040063"/>
          <p14:tracePt t="42641" x="1333500" y="3040063"/>
          <p14:tracePt t="42650" x="1308100" y="3040063"/>
          <p14:tracePt t="42657" x="1271588" y="3040063"/>
          <p14:tracePt t="42665" x="1254125" y="3040063"/>
          <p14:tracePt t="42672" x="1246188" y="3049588"/>
          <p14:tracePt t="42681" x="1246188" y="3057525"/>
          <p14:tracePt t="42689" x="1236663" y="3067050"/>
          <p14:tracePt t="42730" x="1236663" y="3074988"/>
          <p14:tracePt t="42762" x="1236663" y="3084513"/>
          <p14:tracePt t="42770" x="1236663" y="3092450"/>
          <p14:tracePt t="42780" x="1236663" y="3101975"/>
          <p14:tracePt t="42785" x="1236663" y="3128963"/>
          <p14:tracePt t="42796" x="1246188" y="3181350"/>
          <p14:tracePt t="42801" x="1246188" y="3198813"/>
          <p14:tracePt t="42813" x="1246188" y="3243263"/>
          <p14:tracePt t="42817" x="1246188" y="3287713"/>
          <p14:tracePt t="42829" x="1246188" y="3367088"/>
          <p14:tracePt t="42834" x="1246188" y="3419475"/>
          <p14:tracePt t="42841" x="1246188" y="3490913"/>
          <p14:tracePt t="42849" x="1246188" y="3525838"/>
          <p14:tracePt t="42856" x="1228725" y="3587750"/>
          <p14:tracePt t="42865" x="1201738" y="3676650"/>
          <p14:tracePt t="42873" x="1184275" y="3756025"/>
          <p14:tracePt t="42881" x="1139825" y="3835400"/>
          <p14:tracePt t="42888" x="1112838" y="3906838"/>
          <p14:tracePt t="42897" x="1095375" y="3968750"/>
          <p14:tracePt t="42905" x="1077913" y="3986213"/>
          <p14:tracePt t="42912" x="1068388" y="4003675"/>
          <p14:tracePt t="42922" x="1068388" y="4011613"/>
          <p14:tracePt t="42929" x="1068388" y="4021138"/>
          <p14:tracePt t="43035" x="1060450" y="4021138"/>
          <p14:tracePt t="43051" x="1060450" y="4011613"/>
          <p14:tracePt t="43063" x="1060450" y="4003675"/>
          <p14:tracePt t="43071" x="1060450" y="3994150"/>
          <p14:tracePt t="43078" x="1060450" y="3976688"/>
          <p14:tracePt t="43081" x="1060450" y="3959225"/>
          <p14:tracePt t="43089" x="1060450" y="3941763"/>
          <p14:tracePt t="43096" x="1060450" y="3932238"/>
          <p14:tracePt t="43105" x="1060450" y="3914775"/>
          <p14:tracePt t="43129" x="1050925" y="3897313"/>
          <p14:tracePt t="43138" x="1016000" y="3879850"/>
          <p14:tracePt t="43163" x="989013" y="3879850"/>
          <p14:tracePt t="43169" x="981075" y="3879850"/>
          <p14:tracePt t="43180" x="963613" y="3879850"/>
          <p14:tracePt t="43190" x="954088" y="3879850"/>
          <p14:tracePt t="43197" x="944563" y="3879850"/>
          <p14:tracePt t="43201" x="919163" y="3879850"/>
          <p14:tracePt t="43214" x="874713" y="3879850"/>
          <p14:tracePt t="43217" x="865188" y="3887788"/>
          <p14:tracePt t="43229" x="857250" y="3914775"/>
          <p14:tracePt t="43233" x="839788" y="3941763"/>
          <p14:tracePt t="43243" x="839788" y="3949700"/>
          <p14:tracePt t="43257" x="839788" y="3959225"/>
          <p14:tracePt t="43273" x="839788" y="3968750"/>
          <p14:tracePt t="43289" x="839788" y="3976688"/>
          <p14:tracePt t="43297" x="884238" y="3976688"/>
          <p14:tracePt t="43305" x="936625" y="3976688"/>
          <p14:tracePt t="43313" x="981075" y="3976688"/>
          <p14:tracePt t="43322" x="1016000" y="3976688"/>
          <p14:tracePt t="43329" x="1050925" y="3976688"/>
          <p14:tracePt t="43338" x="1087438" y="3976688"/>
          <p14:tracePt t="43345" x="1095375" y="3976688"/>
          <p14:tracePt t="43355" x="1104900" y="3976688"/>
          <p14:tracePt t="43401" x="1104900" y="3986213"/>
          <p14:tracePt t="43409" x="1095375" y="4003675"/>
          <p14:tracePt t="43418" x="1068388" y="4038600"/>
          <p14:tracePt t="43429" x="1025525" y="4110038"/>
          <p14:tracePt t="43433" x="971550" y="4189413"/>
          <p14:tracePt t="43441" x="944563" y="4241800"/>
          <p14:tracePt t="43450" x="936625" y="4276725"/>
          <p14:tracePt t="43457" x="909638" y="4330700"/>
          <p14:tracePt t="43465" x="884238" y="4410075"/>
          <p14:tracePt t="43473" x="865188" y="4479925"/>
          <p14:tracePt t="43481" x="847725" y="4560888"/>
          <p14:tracePt t="43488" x="839788" y="4648200"/>
          <p14:tracePt t="43496" x="839788" y="4719638"/>
          <p14:tracePt t="43506" x="839788" y="4772025"/>
          <p14:tracePt t="43514" x="857250" y="4851400"/>
          <p14:tracePt t="43523" x="874713" y="4913313"/>
          <p14:tracePt t="43530" x="919163" y="4975225"/>
          <p14:tracePt t="43539" x="944563" y="5019675"/>
          <p14:tracePt t="43546" x="998538" y="5054600"/>
          <p14:tracePt t="43557" x="1025525" y="5072063"/>
          <p14:tracePt t="43563" x="1050925" y="5091113"/>
          <p14:tracePt t="43569" x="1068388" y="5091113"/>
          <p14:tracePt t="43658" x="1060450" y="5091113"/>
          <p14:tracePt t="43739" x="1077913" y="5091113"/>
          <p14:tracePt t="43752" x="1104900" y="5091113"/>
          <p14:tracePt t="43763" x="1166813" y="5091113"/>
          <p14:tracePt t="43770" x="1201738" y="5091113"/>
          <p14:tracePt t="43785" x="1209675" y="5091113"/>
          <p14:tracePt t="43793" x="1219200" y="5091113"/>
          <p14:tracePt t="43850" x="1228725" y="5091113"/>
          <p14:tracePt t="43857" x="1228725" y="5099050"/>
          <p14:tracePt t="43865" x="1228725" y="5108575"/>
          <p14:tracePt t="43873" x="1219200" y="5126038"/>
          <p14:tracePt t="43881" x="1219200" y="5133975"/>
          <p14:tracePt t="43888" x="1219200" y="5160963"/>
          <p14:tracePt t="43897" x="1219200" y="5178425"/>
          <p14:tracePt t="43904" x="1219200" y="5232400"/>
          <p14:tracePt t="43912" x="1228725" y="5302250"/>
          <p14:tracePt t="43923" x="1271588" y="5364163"/>
          <p14:tracePt t="43929" x="1325563" y="5418138"/>
          <p14:tracePt t="43939" x="1387475" y="5480050"/>
          <p14:tracePt t="43947" x="1519238" y="5549900"/>
          <p14:tracePt t="43954" x="1714500" y="5646738"/>
          <p14:tracePt t="43961" x="2120900" y="5807075"/>
          <p14:tracePt t="43969" x="2862263" y="5991225"/>
          <p14:tracePt t="43980" x="3789363" y="6186488"/>
          <p14:tracePt t="43985" x="4814888" y="6389688"/>
          <p14:tracePt t="43996" x="5840413" y="6592888"/>
          <p14:tracePt t="44001" x="6864350" y="6734175"/>
          <p14:tracePt t="44012" x="7845425" y="6840538"/>
          <p14:tracePt t="44160" x="10601325" y="6761163"/>
          <p14:tracePt t="44162" x="10372725" y="6645275"/>
          <p14:tracePt t="44170" x="10098088" y="6530975"/>
          <p14:tracePt t="44190" x="9594850" y="6283325"/>
          <p14:tracePt t="44195" x="9320213" y="6169025"/>
          <p14:tracePt t="44201" x="9091613" y="6089650"/>
          <p14:tracePt t="44214" x="8888413" y="5983288"/>
          <p14:tracePt t="44217" x="8728075" y="5911850"/>
          <p14:tracePt t="44225" x="8578850" y="5832475"/>
          <p14:tracePt t="44234" x="8455025" y="5780088"/>
          <p14:tracePt t="44241" x="8340725" y="5708650"/>
          <p14:tracePt t="44249" x="8242300" y="5638800"/>
          <p14:tracePt t="44257" x="8145463" y="5567363"/>
          <p14:tracePt t="44265" x="8066088" y="5497513"/>
          <p14:tracePt t="44272" x="7977188" y="5435600"/>
          <p14:tracePt t="44281" x="7934325" y="5381625"/>
          <p14:tracePt t="44288" x="7915275" y="5364163"/>
          <p14:tracePt t="44297" x="7897813" y="5337175"/>
          <p14:tracePt t="44311" x="7872413" y="5302250"/>
          <p14:tracePt t="44314" x="7845425" y="5276850"/>
          <p14:tracePt t="44322" x="7835900" y="5249863"/>
          <p14:tracePt t="44329" x="7800975" y="5214938"/>
          <p14:tracePt t="44339" x="7766050" y="5170488"/>
          <p14:tracePt t="44346" x="7686675" y="5091113"/>
          <p14:tracePt t="44356" x="7607300" y="5019675"/>
          <p14:tracePt t="44363" x="7527925" y="4967288"/>
          <p14:tracePt t="44370" x="7466013" y="4913313"/>
          <p14:tracePt t="44379" x="7350125" y="4843463"/>
          <p14:tracePt t="44385" x="7200900" y="4754563"/>
          <p14:tracePt t="44396" x="7005638" y="4657725"/>
          <p14:tracePt t="44401" x="6767513" y="4524375"/>
          <p14:tracePt t="44412" x="6519863" y="4400550"/>
          <p14:tracePt t="44417" x="6254750" y="4286250"/>
          <p14:tracePt t="44429" x="6016625" y="4171950"/>
          <p14:tracePt t="44434" x="5741988" y="4038600"/>
          <p14:tracePt t="44445" x="5513388" y="3924300"/>
          <p14:tracePt t="44449" x="5362575" y="3852863"/>
          <p14:tracePt t="44458" x="5211763" y="3765550"/>
          <p14:tracePt t="44466" x="5106988" y="3721100"/>
          <p14:tracePt t="44473" x="4991100" y="3667125"/>
          <p14:tracePt t="44481" x="4894263" y="3641725"/>
          <p14:tracePt t="44488" x="4824413" y="3614738"/>
          <p14:tracePt t="44497" x="4762500" y="3587750"/>
          <p14:tracePt t="44505" x="4718050" y="3579813"/>
          <p14:tracePt t="44513" x="4708525" y="3579813"/>
          <p14:tracePt t="44522" x="4683125" y="3570288"/>
          <p14:tracePt t="44880" x="4673600" y="3562350"/>
          <p14:tracePt t="44894" x="4673600" y="3552825"/>
          <p14:tracePt t="44901" x="4673600" y="3543300"/>
          <p14:tracePt t="44913" x="4673600" y="3517900"/>
          <p14:tracePt t="44919" x="4683125" y="3481388"/>
          <p14:tracePt t="44931" x="4745038" y="3438525"/>
          <p14:tracePt t="44938" x="4824413" y="3384550"/>
          <p14:tracePt t="44944" x="4867275" y="3349625"/>
          <p14:tracePt t="44949" x="4965700" y="3295650"/>
          <p14:tracePt t="44962" x="5089525" y="3243263"/>
          <p14:tracePt t="44965" x="5256213" y="3146425"/>
          <p14:tracePt t="44977" x="5495925" y="3040063"/>
          <p14:tracePt t="44981" x="5734050" y="2933700"/>
          <p14:tracePt t="44989" x="6034088" y="2809875"/>
          <p14:tracePt t="44997" x="6281738" y="2740025"/>
          <p14:tracePt t="45004" x="6554788" y="2705100"/>
          <p14:tracePt t="45012" x="6757988" y="2668588"/>
          <p14:tracePt t="45021" x="6935788" y="2643188"/>
          <p14:tracePt t="45029" x="7094538" y="2624138"/>
          <p14:tracePt t="45038" x="7218363" y="2624138"/>
          <p14:tracePt t="45045" x="7288213" y="2624138"/>
          <p14:tracePt t="45056" x="7350125" y="2624138"/>
          <p14:tracePt t="45063" x="7367588" y="2624138"/>
          <p14:tracePt t="45072" x="7367588" y="2633663"/>
          <p14:tracePt t="45085" x="7377113" y="2643188"/>
          <p14:tracePt t="45102" x="7377113" y="2651125"/>
          <p14:tracePt t="45133" x="7377113" y="2660650"/>
          <p14:tracePt t="45141" x="7377113" y="2668588"/>
          <p14:tracePt t="45150" x="7359650" y="2678113"/>
          <p14:tracePt t="45161" x="7350125" y="2678113"/>
          <p14:tracePt t="45165" x="7324725" y="2686050"/>
          <p14:tracePt t="45172" x="7315200" y="2686050"/>
          <p14:tracePt t="45191" x="7280275" y="2713038"/>
          <p14:tracePt t="45197" x="7262813" y="2722563"/>
          <p14:tracePt t="45214" x="7235825" y="2722563"/>
          <p14:tracePt t="45226" x="7226300" y="2722563"/>
          <p14:tracePt t="45233" x="7218363" y="2722563"/>
          <p14:tracePt t="45237" x="7183438" y="2722563"/>
          <p14:tracePt t="45245" x="7164388" y="2722563"/>
          <p14:tracePt t="45254" x="7156450" y="2722563"/>
          <p14:tracePt t="45261" x="7121525" y="2722563"/>
          <p14:tracePt t="45278" x="7102475" y="2722563"/>
          <p14:tracePt t="45285" x="7094538" y="2722563"/>
          <p14:tracePt t="45295" x="7077075" y="2722563"/>
          <p14:tracePt t="45301" x="7059613" y="2705100"/>
          <p14:tracePt t="45311" x="7050088" y="2705100"/>
          <p14:tracePt t="45317" x="7032625" y="2695575"/>
          <p14:tracePt t="45328" x="7015163" y="2686050"/>
          <p14:tracePt t="45333" x="7005638" y="2678113"/>
          <p14:tracePt t="45344" x="6997700" y="2668588"/>
          <p14:tracePt t="45359" x="6980238" y="2660650"/>
          <p14:tracePt t="45365" x="6970713" y="2660650"/>
          <p14:tracePt t="45373" x="6953250" y="2651125"/>
          <p14:tracePt t="45381" x="6943725" y="2643188"/>
          <p14:tracePt t="45437" x="6935788" y="2643188"/>
          <p14:tracePt t="45470" x="6926263" y="2643188"/>
          <p14:tracePt t="45486" x="6918325" y="2643188"/>
          <p14:tracePt t="45496" x="6908800" y="2643188"/>
          <p14:tracePt t="45503" x="6899275" y="2643188"/>
          <p14:tracePt t="45514" x="6873875" y="2643188"/>
          <p14:tracePt t="45517" x="6856413" y="2643188"/>
          <p14:tracePt t="45528" x="6846888" y="2643188"/>
          <p14:tracePt t="45533" x="6837363" y="2643188"/>
          <p14:tracePt t="45545" x="6829425" y="2643188"/>
          <p14:tracePt t="45549" x="6819900" y="2643188"/>
          <p14:tracePt t="45558" x="6802438" y="2651125"/>
          <p14:tracePt t="45565" x="6794500" y="2660650"/>
          <p14:tracePt t="45581" x="6784975" y="2660650"/>
          <p14:tracePt t="45921" x="6784975" y="2668588"/>
          <p14:tracePt t="45933" x="6794500" y="2668588"/>
          <p14:tracePt t="45942" x="6802438" y="2668588"/>
          <p14:tracePt t="46222" x="6811963" y="2668588"/>
          <p14:tracePt t="46241" x="6856413" y="2668588"/>
          <p14:tracePt t="46252" x="6881813" y="2668588"/>
          <p14:tracePt t="46255" x="6926263" y="2668588"/>
          <p14:tracePt t="46262" x="6961188" y="2668588"/>
          <p14:tracePt t="46273" x="7015163" y="2668588"/>
          <p14:tracePt t="46279" x="7032625" y="2668588"/>
          <p14:tracePt t="46285" x="7077075" y="2668588"/>
          <p14:tracePt t="46295" x="7112000" y="2678113"/>
          <p14:tracePt t="46301" x="7138988" y="2686050"/>
          <p14:tracePt t="46313" x="7200900" y="2722563"/>
          <p14:tracePt t="46317" x="7218363" y="2730500"/>
          <p14:tracePt t="46328" x="7235825" y="2740025"/>
          <p14:tracePt t="46333" x="7243763" y="2747963"/>
          <p14:tracePt t="46343" x="7253288" y="2757488"/>
          <p14:tracePt t="46349" x="7262813" y="2757488"/>
          <p14:tracePt t="46591" x="7270750" y="2757488"/>
          <p14:tracePt t="46600" x="7280275" y="2757488"/>
          <p14:tracePt t="46609" x="7305675" y="2757488"/>
          <p14:tracePt t="46617" x="7315200" y="2757488"/>
          <p14:tracePt t="46621" x="7342188" y="2757488"/>
          <p14:tracePt t="46629" x="7350125" y="2757488"/>
          <p14:tracePt t="46637" x="7367588" y="2757488"/>
          <p14:tracePt t="46645" x="7386638" y="2747963"/>
          <p14:tracePt t="46671" x="7404100" y="2747963"/>
          <p14:tracePt t="46678" x="7412038" y="2747963"/>
          <p14:tracePt t="46685" x="7421563" y="2747963"/>
          <p14:tracePt t="46798" x="7412038" y="2747963"/>
          <p14:tracePt t="46815" x="7394575" y="2757488"/>
          <p14:tracePt t="46824" x="7377113" y="2757488"/>
          <p14:tracePt t="46834" x="7332663" y="2784475"/>
          <p14:tracePt t="46837" x="7305675" y="2784475"/>
          <p14:tracePt t="46845" x="7270750" y="2784475"/>
          <p14:tracePt t="46854" x="7235825" y="2784475"/>
          <p14:tracePt t="46861" x="7191375" y="2784475"/>
          <p14:tracePt t="46873" x="7129463" y="2784475"/>
          <p14:tracePt t="46880" x="7102475" y="2784475"/>
          <p14:tracePt t="46887" x="7050088" y="2784475"/>
          <p14:tracePt t="46901" x="6980238" y="2784475"/>
          <p14:tracePt t="46904" x="6899275" y="2774950"/>
          <p14:tracePt t="46909" x="6829425" y="2774950"/>
          <p14:tracePt t="46918" x="6757988" y="2765425"/>
          <p14:tracePt t="46927" x="6678613" y="2747963"/>
          <p14:tracePt t="46933" x="6591300" y="2722563"/>
          <p14:tracePt t="46945" x="6511925" y="2705100"/>
          <p14:tracePt t="46950" x="6423025" y="2686050"/>
          <p14:tracePt t="46964" x="6343650" y="2678113"/>
          <p14:tracePt t="46969" x="6272213" y="2660650"/>
          <p14:tracePt t="46974" x="6184900" y="2651125"/>
          <p14:tracePt t="46980" x="6105525" y="2651125"/>
          <p14:tracePt t="46988" x="6034088" y="2651125"/>
          <p14:tracePt t="46998" x="5945188" y="2651125"/>
          <p14:tracePt t="47010" x="5875338" y="2651125"/>
          <p14:tracePt t="47018" x="5821363" y="2651125"/>
          <p14:tracePt t="47023" x="5768975" y="2651125"/>
          <p14:tracePt t="47030" x="5724525" y="2651125"/>
          <p14:tracePt t="47039" x="5707063" y="2651125"/>
          <p14:tracePt t="47045" x="5689600" y="2651125"/>
          <p14:tracePt t="47059" x="5680075" y="2651125"/>
          <p14:tracePt t="47263" x="5672138" y="2651125"/>
          <p14:tracePt t="47280" x="5662613" y="2651125"/>
          <p14:tracePt t="48843" x="5654675" y="2651125"/>
          <p14:tracePt t="49218" x="5654675" y="2643188"/>
          <p14:tracePt t="49235" x="5672138" y="2633663"/>
          <p14:tracePt t="49243" x="5680075" y="2633663"/>
          <p14:tracePt t="49252" x="5707063" y="2633663"/>
          <p14:tracePt t="49261" x="5741988" y="2633663"/>
          <p14:tracePt t="49264" x="5768975" y="2624138"/>
          <p14:tracePt t="49277" x="5821363" y="2624138"/>
          <p14:tracePt t="49282" x="5857875" y="2624138"/>
          <p14:tracePt t="49291" x="5892800" y="2624138"/>
          <p14:tracePt t="49297" x="5937250" y="2624138"/>
          <p14:tracePt t="49306" x="5972175" y="2624138"/>
          <p14:tracePt t="49313" x="5999163" y="2624138"/>
          <p14:tracePt t="49320" x="6051550" y="2624138"/>
          <p14:tracePt t="49329" x="6096000" y="2624138"/>
          <p14:tracePt t="49337" x="6122988" y="2624138"/>
          <p14:tracePt t="49345" x="6148388" y="2624138"/>
          <p14:tracePt t="49353" x="6157913" y="2624138"/>
          <p14:tracePt t="49365" x="6167438" y="2624138"/>
          <p14:tracePt t="49539" x="6175375" y="2624138"/>
          <p14:tracePt t="49554" x="6184900" y="2624138"/>
          <p14:tracePt t="49564" x="6192838" y="2624138"/>
          <p14:tracePt t="49570" x="6210300" y="2624138"/>
          <p14:tracePt t="49577" x="6237288" y="2624138"/>
          <p14:tracePt t="49586" x="6246813" y="2624138"/>
          <p14:tracePt t="49592" x="6254750" y="2624138"/>
          <p14:tracePt t="49621" x="6264275" y="2624138"/>
          <p14:tracePt t="50416" x="6264275" y="2633663"/>
          <p14:tracePt t="51047" x="6264275" y="2651125"/>
          <p14:tracePt t="51060" x="6264275" y="2660650"/>
          <p14:tracePt t="51415" x="6264275" y="2668588"/>
          <p14:tracePt t="51430" x="6264275" y="2686050"/>
          <p14:tracePt t="51438" x="6264275" y="2695575"/>
          <p14:tracePt t="51477" x="6264275" y="2713038"/>
          <p14:tracePt t="51485" x="6264275" y="2722563"/>
          <p14:tracePt t="51494" x="6272213" y="2722563"/>
          <p14:tracePt t="51509" x="6281738" y="2730500"/>
          <p14:tracePt t="51557" x="6289675" y="2740025"/>
          <p14:tracePt t="51575" x="6299200" y="2740025"/>
          <p14:tracePt t="51582" x="6308725" y="2747963"/>
          <p14:tracePt t="51589" x="6326188" y="2747963"/>
          <p14:tracePt t="51599" x="6334125" y="2747963"/>
          <p14:tracePt t="51605" x="6351588" y="2757488"/>
          <p14:tracePt t="51613" x="6361113" y="2757488"/>
          <p14:tracePt t="51621" x="6405563" y="2757488"/>
          <p14:tracePt t="51629" x="6440488" y="2757488"/>
          <p14:tracePt t="51639" x="6484938" y="2765425"/>
          <p14:tracePt t="51646" x="6519863" y="2765425"/>
          <p14:tracePt t="51653" x="6591300" y="2765425"/>
          <p14:tracePt t="51661" x="6634163" y="2774950"/>
          <p14:tracePt t="51669" x="6688138" y="2774950"/>
          <p14:tracePt t="51677" x="6740525" y="2792413"/>
          <p14:tracePt t="51686" x="6811963" y="2792413"/>
          <p14:tracePt t="51693" x="6846888" y="2792413"/>
          <p14:tracePt t="51703" x="6899275" y="2792413"/>
          <p14:tracePt t="51710" x="6988175" y="2801938"/>
          <p14:tracePt t="51720" x="7094538" y="2819400"/>
          <p14:tracePt t="51727" x="7218363" y="2819400"/>
          <p14:tracePt t="51737" x="7342188" y="2819400"/>
          <p14:tracePt t="51744" x="7483475" y="2819400"/>
          <p14:tracePt t="51749" x="7607300" y="2827338"/>
          <p14:tracePt t="51760" x="7721600" y="2846388"/>
          <p14:tracePt t="51765" x="7845425" y="2854325"/>
          <p14:tracePt t="51777" x="7969250" y="2871788"/>
          <p14:tracePt t="51781" x="8075613" y="2871788"/>
          <p14:tracePt t="51791" x="8162925" y="2871788"/>
          <p14:tracePt t="51798" x="8251825" y="2871788"/>
          <p14:tracePt t="51807" x="8340725" y="2871788"/>
          <p14:tracePt t="51813" x="8393113" y="2871788"/>
          <p14:tracePt t="51822" x="8455025" y="2871788"/>
          <p14:tracePt t="51829" x="8489950" y="2871788"/>
          <p14:tracePt t="51837" x="8507413" y="2871788"/>
          <p14:tracePt t="51845" x="8516938" y="2871788"/>
          <p14:tracePt t="51861" x="8524875" y="2871788"/>
          <p14:tracePt t="51877" x="8543925" y="2871788"/>
          <p14:tracePt t="51893" x="8561388" y="2871788"/>
          <p14:tracePt t="51903" x="8569325" y="2871788"/>
          <p14:tracePt t="51909" x="8578850" y="2871788"/>
          <p14:tracePt t="51920" x="8613775" y="2871788"/>
          <p14:tracePt t="51926" x="8640763" y="2871788"/>
          <p14:tracePt t="51933" x="8666163" y="2871788"/>
          <p14:tracePt t="51944" x="8710613" y="2871788"/>
          <p14:tracePt t="51950" x="8764588" y="2871788"/>
          <p14:tracePt t="51960" x="8799513" y="2871788"/>
          <p14:tracePt t="51965" x="8869363" y="2871788"/>
          <p14:tracePt t="51977" x="8923338" y="2863850"/>
          <p14:tracePt t="51981" x="8993188" y="2863850"/>
          <p14:tracePt t="51991" x="9072563" y="2863850"/>
          <p14:tracePt t="51997" x="9126538" y="2863850"/>
          <p14:tracePt t="52009" x="9153525" y="2863850"/>
          <p14:tracePt t="52013" x="9205913" y="2863850"/>
          <p14:tracePt t="52022" x="9240838" y="2863850"/>
          <p14:tracePt t="52029" x="9285288" y="2863850"/>
          <p14:tracePt t="52037" x="9302750" y="2854325"/>
          <p14:tracePt t="52045" x="9320213" y="2854325"/>
          <p14:tracePt t="52053" x="9337675" y="2846388"/>
          <p14:tracePt t="52061" x="9347200" y="2846388"/>
          <p14:tracePt t="52117" x="9329738" y="2846388"/>
          <p14:tracePt t="52125" x="9285288" y="2846388"/>
          <p14:tracePt t="52133" x="9232900" y="2846388"/>
          <p14:tracePt t="52142" x="9178925" y="2836863"/>
          <p14:tracePt t="52151" x="9134475" y="2827338"/>
          <p14:tracePt t="52161" x="9099550" y="2827338"/>
          <p14:tracePt t="52175" x="8985250" y="2819400"/>
          <p14:tracePt t="52181" x="8931275" y="2801938"/>
          <p14:tracePt t="52194" x="8913813" y="2792413"/>
          <p14:tracePt t="52196" x="8905875" y="2792413"/>
          <p14:tracePt t="52206" x="8896350" y="2792413"/>
          <p14:tracePt t="52213" x="8888413" y="2792413"/>
          <p14:tracePt t="52229" x="8888413" y="2784475"/>
          <p14:tracePt t="52242" x="8905875" y="2765425"/>
          <p14:tracePt t="52246" x="8967788" y="2740025"/>
          <p14:tracePt t="52253" x="8993188" y="2730500"/>
          <p14:tracePt t="52261" x="9064625" y="2722563"/>
          <p14:tracePt t="52268" x="9170988" y="2705100"/>
          <p14:tracePt t="52281" x="9275763" y="2678113"/>
          <p14:tracePt t="52291" x="9391650" y="2668588"/>
          <p14:tracePt t="52297" x="9478963" y="2668588"/>
          <p14:tracePt t="52309" x="9567863" y="2668588"/>
          <p14:tracePt t="52313" x="9621838" y="2668588"/>
          <p14:tracePt t="52321" x="9629775" y="2668588"/>
          <p14:tracePt t="52377" x="9621838" y="2668588"/>
          <p14:tracePt t="52385" x="9550400" y="2668588"/>
          <p14:tracePt t="52393" x="9540875" y="2668588"/>
          <p14:tracePt t="52402" x="9505950" y="2668588"/>
          <p14:tracePt t="52409" x="9488488" y="2668588"/>
          <p14:tracePt t="52419" x="9478963" y="2668588"/>
          <p14:tracePt t="52433" x="9471025" y="2668588"/>
          <p14:tracePt t="52443" x="9461500" y="2678113"/>
          <p14:tracePt t="52571" x="9453563" y="2678113"/>
          <p14:tracePt t="52589" x="9436100" y="2678113"/>
          <p14:tracePt t="52599" x="9418638" y="2678113"/>
          <p14:tracePt t="52601" x="9399588" y="2678113"/>
          <p14:tracePt t="52609" x="9337675" y="2678113"/>
          <p14:tracePt t="52619" x="9294813" y="2678113"/>
          <p14:tracePt t="52626" x="9232900" y="2678113"/>
          <p14:tracePt t="52633" x="9196388" y="2678113"/>
          <p14:tracePt t="52643" x="9134475" y="2695575"/>
          <p14:tracePt t="52649" x="9037638" y="2722563"/>
          <p14:tracePt t="52660" x="8913813" y="2747963"/>
          <p14:tracePt t="52665" x="8764588" y="2784475"/>
          <p14:tracePt t="52676" x="8605838" y="2827338"/>
          <p14:tracePt t="52681" x="8402638" y="2871788"/>
          <p14:tracePt t="52689" x="8216900" y="2933700"/>
          <p14:tracePt t="52697" x="8048625" y="2995613"/>
          <p14:tracePt t="52709" x="7889875" y="3040063"/>
          <p14:tracePt t="52713" x="7766050" y="3084513"/>
          <p14:tracePt t="52721" x="7632700" y="3111500"/>
          <p14:tracePt t="52729" x="7508875" y="3136900"/>
          <p14:tracePt t="52739" x="7394575" y="3163888"/>
          <p14:tracePt t="52745" x="7305675" y="3173413"/>
          <p14:tracePt t="52753" x="7200900" y="3208338"/>
          <p14:tracePt t="52761" x="7121525" y="3216275"/>
          <p14:tracePt t="52768" x="7102475" y="3235325"/>
          <p14:tracePt t="52777" x="7050088" y="3243263"/>
          <p14:tracePt t="52786" x="7032625" y="3243263"/>
          <p14:tracePt t="52793" x="7005638" y="3252788"/>
          <p14:tracePt t="52803" x="6997700" y="3260725"/>
          <p14:tracePt t="52809" x="6988175" y="3260725"/>
          <p14:tracePt t="52826" x="6970713" y="3270250"/>
          <p14:tracePt t="52833" x="6961188" y="3270250"/>
          <p14:tracePt t="52906" x="6953250" y="3270250"/>
          <p14:tracePt t="52929" x="6953250" y="3260725"/>
          <p14:tracePt t="52937" x="6953250" y="3243263"/>
          <p14:tracePt t="52945" x="6953250" y="3225800"/>
          <p14:tracePt t="52953" x="6953250" y="3181350"/>
          <p14:tracePt t="52961" x="6953250" y="3173413"/>
          <p14:tracePt t="52977" x="6953250" y="3154363"/>
          <p14:tracePt t="52985" x="6970713" y="3136900"/>
          <p14:tracePt t="52993" x="6980238" y="3119438"/>
          <p14:tracePt t="53004" x="7005638" y="3092450"/>
          <p14:tracePt t="53010" x="7015163" y="3084513"/>
          <p14:tracePt t="53019" x="7032625" y="3074988"/>
          <p14:tracePt t="53026" x="7040563" y="3049588"/>
          <p14:tracePt t="53038" x="7050088" y="3049588"/>
          <p14:tracePt t="55279" x="7040563" y="3049588"/>
          <p14:tracePt t="55291" x="7032625" y="3049588"/>
          <p14:tracePt t="55776" x="7005638" y="3049588"/>
          <p14:tracePt t="55789" x="6997700" y="3049588"/>
          <p14:tracePt t="55791" x="6988175" y="3049588"/>
          <p14:tracePt t="55797" x="6980238" y="3049588"/>
          <p14:tracePt t="55805" x="6970713" y="3049588"/>
          <p14:tracePt t="55813" x="6961188" y="3049588"/>
          <p14:tracePt t="55824" x="6953250" y="3049588"/>
          <p14:tracePt t="55829" x="6943725" y="3049588"/>
          <p14:tracePt t="55838" x="6918325" y="3049588"/>
          <p14:tracePt t="55858" x="6899275" y="3049588"/>
          <p14:tracePt t="55861" x="6873875" y="3049588"/>
          <p14:tracePt t="55874" x="6829425" y="3049588"/>
          <p14:tracePt t="55877" x="6811963" y="3049588"/>
          <p14:tracePt t="55885" x="6777038" y="3049588"/>
          <p14:tracePt t="55893" x="6740525" y="3049588"/>
          <p14:tracePt t="55900" x="6723063" y="3049588"/>
          <p14:tracePt t="55908" x="6678613" y="3049588"/>
          <p14:tracePt t="55918" x="6634163" y="3049588"/>
          <p14:tracePt t="55925" x="6581775" y="3049588"/>
          <p14:tracePt t="55934" x="6537325" y="3049588"/>
          <p14:tracePt t="55941" x="6502400" y="3049588"/>
          <p14:tracePt t="55950" x="6430963" y="3049588"/>
          <p14:tracePt t="55957" x="6378575" y="3040063"/>
          <p14:tracePt t="55965" x="6326188" y="3040063"/>
          <p14:tracePt t="55974" x="6281738" y="3030538"/>
          <p14:tracePt t="55982" x="6237288" y="3030538"/>
          <p14:tracePt t="55989" x="6202363" y="3022600"/>
          <p14:tracePt t="55998" x="6148388" y="3022600"/>
          <p14:tracePt t="56007" x="6105525" y="3022600"/>
          <p14:tracePt t="56013" x="6078538" y="3005138"/>
          <p14:tracePt t="56024" x="6051550" y="2995613"/>
          <p14:tracePt t="56029" x="6007100" y="2987675"/>
          <p14:tracePt t="56037" x="5972175" y="2987675"/>
          <p14:tracePt t="56045" x="5937250" y="2987675"/>
          <p14:tracePt t="56054" x="5919788" y="2987675"/>
          <p14:tracePt t="56061" x="5892800" y="2978150"/>
          <p14:tracePt t="56069" x="5875338" y="2978150"/>
          <p14:tracePt t="56077" x="5857875" y="2978150"/>
          <p14:tracePt t="56085" x="5840413" y="2978150"/>
          <p14:tracePt t="56093" x="5821363" y="2978150"/>
          <p14:tracePt t="56109" x="5813425" y="2978150"/>
          <p14:tracePt t="56125" x="5803900" y="2978150"/>
          <p14:tracePt t="56141" x="5795963" y="2978150"/>
          <p14:tracePt t="56160" x="5786438" y="2978150"/>
          <p14:tracePt t="56167" x="5778500" y="2978150"/>
          <p14:tracePt t="56175" x="5768975" y="2978150"/>
          <p14:tracePt t="56192" x="5751513" y="2978150"/>
          <p14:tracePt t="56198" x="5734050" y="2978150"/>
          <p14:tracePt t="56217" x="5716588" y="2995613"/>
          <p14:tracePt t="56219" x="5707063" y="3005138"/>
          <p14:tracePt t="56226" x="5672138" y="3013075"/>
          <p14:tracePt t="56229" x="5637213" y="3057525"/>
          <p14:tracePt t="56237" x="5618163" y="3074988"/>
          <p14:tracePt t="56245" x="5600700" y="3101975"/>
          <p14:tracePt t="56254" x="5575300" y="3119438"/>
          <p14:tracePt t="56261" x="5565775" y="3136900"/>
          <p14:tracePt t="56268" x="5557838" y="3154363"/>
          <p14:tracePt t="56276" x="5548313" y="3173413"/>
          <p14:tracePt t="56285" x="5548313" y="3208338"/>
          <p14:tracePt t="56294" x="5538788" y="3243263"/>
          <p14:tracePt t="56303" x="5538788" y="3270250"/>
          <p14:tracePt t="56313" x="5538788" y="3295650"/>
          <p14:tracePt t="56320" x="5538788" y="3322638"/>
          <p14:tracePt t="56326" x="5538788" y="3340100"/>
          <p14:tracePt t="56334" x="5538788" y="3357563"/>
          <p14:tracePt t="56340" x="5538788" y="3384550"/>
          <p14:tracePt t="56368" x="5618163" y="3429000"/>
          <p14:tracePt t="56371" x="5662613" y="3438525"/>
          <p14:tracePt t="56381" x="5734050" y="3438525"/>
          <p14:tracePt t="56383" x="5803900" y="3455988"/>
          <p14:tracePt t="56389" x="5883275" y="3463925"/>
          <p14:tracePt t="56397" x="5954713" y="3463925"/>
          <p14:tracePt t="56408" x="6007100" y="3463925"/>
          <p14:tracePt t="56414" x="6061075" y="3463925"/>
          <p14:tracePt t="56428" x="6086475" y="3463925"/>
          <p14:tracePt t="56432" x="6130925" y="3463925"/>
          <p14:tracePt t="56442" x="6167438" y="3463925"/>
          <p14:tracePt t="56445" x="6175375" y="3463925"/>
          <p14:tracePt t="56456" x="6192838" y="3463925"/>
          <p14:tracePt t="56527" x="6184900" y="3463925"/>
          <p14:tracePt t="56546" x="6130925" y="3463925"/>
          <p14:tracePt t="56561" x="6061075" y="3455988"/>
          <p14:tracePt t="56568" x="6016625" y="3455988"/>
          <p14:tracePt t="56578" x="6007100" y="3455988"/>
          <p14:tracePt t="56581" x="5964238" y="3446463"/>
          <p14:tracePt t="56592" x="5945188" y="3438525"/>
          <p14:tracePt t="56596" x="5927725" y="3438525"/>
          <p14:tracePt t="56607" x="5883275" y="3419475"/>
          <p14:tracePt t="59071" x="5865813" y="3419475"/>
          <p14:tracePt t="59082" x="5803900" y="3438525"/>
          <p14:tracePt t="59088" x="5768975" y="3446463"/>
          <p14:tracePt t="59094" x="5724525" y="3455988"/>
          <p14:tracePt t="59101" x="5699125" y="3481388"/>
          <p14:tracePt t="59109" x="5654675" y="3508375"/>
          <p14:tracePt t="59118" x="5645150" y="3525838"/>
          <p14:tracePt t="59125" x="5610225" y="3562350"/>
          <p14:tracePt t="59133" x="5565775" y="3579813"/>
          <p14:tracePt t="59141" x="5548313" y="3614738"/>
          <p14:tracePt t="59150" x="5548313" y="3649663"/>
          <p14:tracePt t="59157" x="5548313" y="3694113"/>
          <p14:tracePt t="59166" x="5538788" y="3721100"/>
          <p14:tracePt t="59174" x="5538788" y="3773488"/>
          <p14:tracePt t="59193" x="5538788" y="3817938"/>
          <p14:tracePt t="59202" x="5538788" y="3844925"/>
          <p14:tracePt t="59208" x="5538788" y="3870325"/>
          <p14:tracePt t="59213" x="5538788" y="3887788"/>
          <p14:tracePt t="59224" x="5557838" y="3914775"/>
          <p14:tracePt t="59237" x="5583238" y="3932238"/>
          <p14:tracePt t="59247" x="5592763" y="3941763"/>
          <p14:tracePt t="59256" x="5600700" y="3959225"/>
          <p14:tracePt t="59263" x="5618163" y="3976688"/>
          <p14:tracePt t="59268" x="5627688" y="3986213"/>
          <p14:tracePt t="59277" x="5637213" y="4003675"/>
          <p14:tracePt t="59287" x="5645150" y="4011613"/>
          <p14:tracePt t="59295" x="5654675" y="4021138"/>
          <p14:tracePt t="59312" x="5654675" y="4030663"/>
          <p14:tracePt t="59390" x="5662613" y="4030663"/>
          <p14:tracePt t="59402" x="5672138" y="4030663"/>
          <p14:tracePt t="59408" x="5680075" y="4030663"/>
          <p14:tracePt t="59413" x="5689600" y="4030663"/>
          <p14:tracePt t="59424" x="5699125" y="4030663"/>
          <p14:tracePt t="59437" x="5724525" y="4030663"/>
          <p14:tracePt t="59471" x="5741988" y="4030663"/>
          <p14:tracePt t="59486" x="5761038" y="4030663"/>
          <p14:tracePt t="59519" x="5768975" y="4030663"/>
          <p14:tracePt t="59567" x="5778500" y="4030663"/>
          <p14:tracePt t="59599" x="5786438" y="4011613"/>
          <p14:tracePt t="59611" x="5786438" y="4003675"/>
          <p14:tracePt t="59629" x="5786438" y="3994150"/>
          <p14:tracePt t="59677" x="5786438" y="3986213"/>
          <p14:tracePt t="59759" x="5786438" y="3968750"/>
          <p14:tracePt t="59793" x="5786438" y="3959225"/>
          <p14:tracePt t="59806" x="5786438" y="3949700"/>
          <p14:tracePt t="59854" x="5786438" y="3941763"/>
          <p14:tracePt t="60239" x="5786438" y="3932238"/>
          <p14:tracePt t="60254" x="5786438" y="3924300"/>
          <p14:tracePt t="60262" x="5786438" y="3914775"/>
          <p14:tracePt t="60274" x="5778500" y="3906838"/>
          <p14:tracePt t="60276" x="5734050" y="3870325"/>
          <p14:tracePt t="60284" x="5716588" y="3844925"/>
          <p14:tracePt t="60294" x="5654675" y="3827463"/>
          <p14:tracePt t="60301" x="5627688" y="3808413"/>
          <p14:tracePt t="60309" x="5557838" y="3783013"/>
          <p14:tracePt t="60317" x="5486400" y="3765550"/>
          <p14:tracePt t="60325" x="5372100" y="3721100"/>
          <p14:tracePt t="60332" x="5238750" y="3659188"/>
          <p14:tracePt t="60341" x="5097463" y="3614738"/>
          <p14:tracePt t="60349" x="4956175" y="3570288"/>
          <p14:tracePt t="60358" x="4787900" y="3517900"/>
          <p14:tracePt t="60366" x="4611688" y="3473450"/>
          <p14:tracePt t="60373" x="4435475" y="3429000"/>
          <p14:tracePt t="60384" x="4267200" y="3394075"/>
          <p14:tracePt t="60390" x="4108450" y="3367088"/>
          <p14:tracePt t="60399" x="3949700" y="3349625"/>
          <p14:tracePt t="60414" x="3808413" y="3340100"/>
          <p14:tracePt t="60417" x="3667125" y="3322638"/>
          <p14:tracePt t="60424" x="3543300" y="3314700"/>
          <p14:tracePt t="60429" x="3436938" y="3314700"/>
          <p14:tracePt t="60440" x="3348038" y="3314700"/>
          <p14:tracePt t="60446" x="3268663" y="3295650"/>
          <p14:tracePt t="60462" x="3198813" y="3295650"/>
          <p14:tracePt t="60464" x="3144838" y="3287713"/>
          <p14:tracePt t="60472" x="3100388" y="3287713"/>
          <p14:tracePt t="60477" x="3065463" y="3287713"/>
          <p14:tracePt t="60487" x="3057525" y="3287713"/>
          <p14:tracePt t="60494" x="3021013" y="3287713"/>
          <p14:tracePt t="60511" x="3003550" y="3278188"/>
          <p14:tracePt t="60514" x="2995613" y="3278188"/>
          <p14:tracePt t="60526" x="2976563" y="3278188"/>
          <p14:tracePt t="60547" x="2933700" y="3260725"/>
          <p14:tracePt t="60560" x="2897188" y="3252788"/>
          <p14:tracePt t="60570" x="2854325" y="3225800"/>
          <p14:tracePt t="60575" x="2835275" y="3216275"/>
          <p14:tracePt t="60586" x="2809875" y="3198813"/>
          <p14:tracePt t="60592" x="2782888" y="3198813"/>
          <p14:tracePt t="60597" x="2755900" y="3181350"/>
          <p14:tracePt t="60606" x="2747963" y="3181350"/>
          <p14:tracePt t="60615" x="2730500" y="3173413"/>
          <p14:tracePt t="60630" x="2686050" y="3173413"/>
          <p14:tracePt t="60633" x="2659063" y="3154363"/>
          <p14:tracePt t="60641" x="2624138" y="3146425"/>
          <p14:tracePt t="60660" x="2606675" y="3128963"/>
          <p14:tracePt t="60666" x="2579688" y="3092450"/>
          <p14:tracePt t="60674" x="2552700" y="3074988"/>
          <p14:tracePt t="60677" x="2509838" y="3057525"/>
          <p14:tracePt t="60685" x="2490788" y="3013075"/>
          <p14:tracePt t="60692" x="2465388" y="2978150"/>
          <p14:tracePt t="60715" x="2393950" y="2908300"/>
          <p14:tracePt t="60723" x="2324100" y="2846388"/>
          <p14:tracePt t="60729" x="2297113" y="2827338"/>
          <p14:tracePt t="60735" x="2270125" y="2784475"/>
          <p14:tracePt t="60741" x="2235200" y="2757488"/>
          <p14:tracePt t="60757" x="2208213" y="2730500"/>
          <p14:tracePt t="60780" x="2146300" y="2705100"/>
          <p14:tracePt t="60783" x="2120900" y="2695575"/>
          <p14:tracePt t="60792" x="2103438" y="2668588"/>
          <p14:tracePt t="60798" x="2066925" y="2660650"/>
          <p14:tracePt t="60807" x="2041525" y="2660650"/>
          <p14:tracePt t="60815" x="2005013" y="2651125"/>
          <p14:tracePt t="60830" x="1997075" y="2643188"/>
          <p14:tracePt t="60833" x="1970088" y="2633663"/>
          <p14:tracePt t="60841" x="1960563" y="2633663"/>
          <p14:tracePt t="60844" x="1952625" y="2633663"/>
          <p14:tracePt t="60860" x="1943100" y="2633663"/>
          <p14:tracePt t="60913" x="1935163" y="2624138"/>
          <p14:tracePt t="60943" x="1935163" y="2616200"/>
          <p14:tracePt t="60955" x="1935163" y="2606675"/>
          <p14:tracePt t="60991" x="1935163" y="2598738"/>
          <p14:tracePt t="61009" x="1925638" y="2589213"/>
          <p14:tracePt t="61057" x="1917700" y="2589213"/>
          <p14:tracePt t="61074" x="1908175" y="2589213"/>
          <p14:tracePt t="61138" x="1900238" y="2589213"/>
          <p14:tracePt t="61155" x="1890713" y="2581275"/>
          <p14:tracePt t="61233" x="1873250" y="2581275"/>
          <p14:tracePt t="61251" x="1863725" y="2581275"/>
          <p14:tracePt t="61266" x="1855788" y="2581275"/>
          <p14:tracePt t="61282" x="1855788" y="2589213"/>
          <p14:tracePt t="61290" x="1855788" y="2606675"/>
          <p14:tracePt t="61298" x="1855788" y="2616200"/>
          <p14:tracePt t="61305" x="1855788" y="2633663"/>
          <p14:tracePt t="61313" x="1855788" y="2643188"/>
          <p14:tracePt t="61324" x="1855788" y="2651125"/>
          <p14:tracePt t="61329" x="1855788" y="2678113"/>
          <p14:tracePt t="61345" x="1863725" y="2695575"/>
          <p14:tracePt t="61356" x="1873250" y="2705100"/>
          <p14:tracePt t="61361" x="1873250" y="2713038"/>
          <p14:tracePt t="61377" x="1881188" y="2722563"/>
          <p14:tracePt t="61394" x="1890713" y="2722563"/>
          <p14:tracePt t="61409" x="1900238" y="2730500"/>
          <p14:tracePt t="61521" x="1917700" y="2730500"/>
          <p14:tracePt t="61532" x="1925638" y="2730500"/>
          <p14:tracePt t="61539" x="1943100" y="2730500"/>
          <p14:tracePt t="61554" x="1960563" y="2722563"/>
          <p14:tracePt t="61561" x="1997075" y="2722563"/>
          <p14:tracePt t="61573" x="2032000" y="2705100"/>
          <p14:tracePt t="61577" x="2049463" y="2705100"/>
          <p14:tracePt t="61584" x="2093913" y="2686050"/>
          <p14:tracePt t="61593" x="2138363" y="2668588"/>
          <p14:tracePt t="61601" x="2173288" y="2660650"/>
          <p14:tracePt t="61609" x="2252663" y="2643188"/>
          <p14:tracePt t="61617" x="2287588" y="2633663"/>
          <p14:tracePt t="61625" x="2324100" y="2616200"/>
          <p14:tracePt t="61634" x="2349500" y="2606675"/>
          <p14:tracePt t="61641" x="2359025" y="2606675"/>
          <p14:tracePt t="61648" x="2386013" y="2598738"/>
          <p14:tracePt t="61658" x="2393950" y="2589213"/>
          <p14:tracePt t="61678" x="2403475" y="2589213"/>
          <p14:tracePt t="61682" x="2403475" y="2581275"/>
          <p14:tracePt t="61693" x="2411413" y="2581275"/>
          <p14:tracePt t="61701" x="2420938" y="2571750"/>
          <p14:tracePt t="61746" x="2420938" y="2562225"/>
          <p14:tracePt t="61940" x="2411413" y="2562225"/>
          <p14:tracePt t="61956" x="2386013" y="2571750"/>
          <p14:tracePt t="61963" x="2366963" y="2581275"/>
          <p14:tracePt t="61973" x="2324100" y="2606675"/>
          <p14:tracePt t="61977" x="2287588" y="2643188"/>
          <p14:tracePt t="61989" x="2270125" y="2686050"/>
          <p14:tracePt t="61993" x="2208213" y="2722563"/>
          <p14:tracePt t="62001" x="2138363" y="2784475"/>
          <p14:tracePt t="62009" x="2093913" y="2836863"/>
          <p14:tracePt t="62019" x="2014538" y="2898775"/>
          <p14:tracePt t="62025" x="1943100" y="2970213"/>
          <p14:tracePt t="62033" x="1900238" y="3005138"/>
          <p14:tracePt t="62041" x="1890713" y="3022600"/>
          <p14:tracePt t="62050" x="1873250" y="3049588"/>
          <p14:tracePt t="62057" x="1863725" y="3057525"/>
          <p14:tracePt t="62065" x="1855788" y="3084513"/>
          <p14:tracePt t="62073" x="1855788" y="3092450"/>
          <p14:tracePt t="62098" x="1846263" y="3128963"/>
          <p14:tracePt t="62307" x="1863725" y="3128963"/>
          <p14:tracePt t="62327" x="1900238" y="3111500"/>
          <p14:tracePt t="62334" x="1925638" y="3074988"/>
          <p14:tracePt t="62343" x="1970088" y="3067050"/>
          <p14:tracePt t="62345" x="2022475" y="3040063"/>
          <p14:tracePt t="62357" x="2066925" y="3030538"/>
          <p14:tracePt t="62361" x="2111375" y="3013075"/>
          <p14:tracePt t="62373" x="2173288" y="2995613"/>
          <p14:tracePt t="62377" x="2200275" y="2987675"/>
          <p14:tracePt t="62389" x="2235200" y="2978150"/>
          <p14:tracePt t="62394" x="2252663" y="2970213"/>
          <p14:tracePt t="62401" x="2287588" y="2951163"/>
          <p14:tracePt t="62409" x="2297113" y="2951163"/>
          <p14:tracePt t="62418" x="2324100" y="2943225"/>
          <p14:tracePt t="62465" x="2332038" y="2943225"/>
          <p14:tracePt t="62482" x="2349500" y="2943225"/>
          <p14:tracePt t="62491" x="2359025" y="2951163"/>
          <p14:tracePt t="62498" x="2366963" y="2978150"/>
          <p14:tracePt t="62507" x="2366963" y="2987675"/>
          <p14:tracePt t="62513" x="2386013" y="3005138"/>
          <p14:tracePt t="62523" x="2393950" y="3013075"/>
          <p14:tracePt t="62530" x="2393950" y="3022600"/>
          <p14:tracePt t="62539" x="2393950" y="3030538"/>
          <p14:tracePt t="62545" x="2411413" y="3057525"/>
          <p14:tracePt t="62556" x="2420938" y="3074988"/>
          <p14:tracePt t="62561" x="2420938" y="3092450"/>
          <p14:tracePt t="62572" x="2420938" y="3101975"/>
          <p14:tracePt t="62609" x="2420938" y="3111500"/>
          <p14:tracePt t="62722" x="2420938" y="3119438"/>
          <p14:tracePt t="62738" x="2420938" y="3136900"/>
          <p14:tracePt t="62750" x="2420938" y="3163888"/>
          <p14:tracePt t="62759" x="2403475" y="3225800"/>
          <p14:tracePt t="62761" x="2393950" y="3260725"/>
          <p14:tracePt t="62773" x="2366963" y="3322638"/>
          <p14:tracePt t="62777" x="2349500" y="3402013"/>
          <p14:tracePt t="62789" x="2332038" y="3429000"/>
          <p14:tracePt t="62793" x="2314575" y="3481388"/>
          <p14:tracePt t="62803" x="2287588" y="3562350"/>
          <p14:tracePt t="62810" x="2244725" y="3659188"/>
          <p14:tracePt t="62816" x="2225675" y="3729038"/>
          <p14:tracePt t="62825" x="2200275" y="3808413"/>
          <p14:tracePt t="62833" x="2173288" y="3870325"/>
          <p14:tracePt t="62841" x="2146300" y="3932238"/>
          <p14:tracePt t="62848" x="2128838" y="3976688"/>
          <p14:tracePt t="62857" x="2111375" y="4003675"/>
          <p14:tracePt t="62865" x="2084388" y="4021138"/>
          <p14:tracePt t="62872" x="2058988" y="4056063"/>
          <p14:tracePt t="62883" x="2049463" y="4056063"/>
          <p14:tracePt t="62889" x="2041525" y="4065588"/>
          <p14:tracePt t="62900" x="2032000" y="4073525"/>
          <p14:tracePt t="62906" x="2022475" y="4083050"/>
          <p14:tracePt t="62913" x="2014538" y="4083050"/>
          <p14:tracePt t="62929" x="1997075" y="4092575"/>
          <p14:tracePt t="62941" x="1987550" y="4092575"/>
          <p14:tracePt t="63069" x="1987550" y="4083050"/>
          <p14:tracePt t="63085" x="1997075" y="4073525"/>
          <p14:tracePt t="63093" x="2014538" y="4065588"/>
          <p14:tracePt t="63107" x="2041525" y="4048125"/>
          <p14:tracePt t="63109" x="2049463" y="4048125"/>
          <p14:tracePt t="63120" x="2066925" y="4038600"/>
          <p14:tracePt t="63125" x="2093913" y="4030663"/>
          <p14:tracePt t="63129" x="2138363" y="4003675"/>
          <p14:tracePt t="63139" x="2163763" y="3986213"/>
          <p14:tracePt t="63145" x="2200275" y="3968750"/>
          <p14:tracePt t="63156" x="2225675" y="3968750"/>
          <p14:tracePt t="63161" x="2270125" y="3932238"/>
          <p14:tracePt t="63173" x="2297113" y="3932238"/>
          <p14:tracePt t="63184" x="2324100" y="3914775"/>
          <p14:tracePt t="63189" x="2359025" y="3906838"/>
          <p14:tracePt t="63193" x="2386013" y="3906838"/>
          <p14:tracePt t="63201" x="2411413" y="3897313"/>
          <p14:tracePt t="63210" x="2455863" y="3887788"/>
          <p14:tracePt t="63225" x="2465388" y="3887788"/>
          <p14:tracePt t="63234" x="2473325" y="3887788"/>
          <p14:tracePt t="63252" x="2482850" y="3887788"/>
          <p14:tracePt t="63267" x="2482850" y="3906838"/>
          <p14:tracePt t="63273" x="2482850" y="3914775"/>
          <p14:tracePt t="63283" x="2482850" y="3949700"/>
          <p14:tracePt t="63290" x="2482850" y="3959225"/>
          <p14:tracePt t="63298" x="2482850" y="4003675"/>
          <p14:tracePt t="63305" x="2473325" y="4021138"/>
          <p14:tracePt t="63315" x="2438400" y="4048125"/>
          <p14:tracePt t="63322" x="2420938" y="4083050"/>
          <p14:tracePt t="63329" x="2393950" y="4110038"/>
          <p14:tracePt t="63342" x="2366963" y="4152900"/>
          <p14:tracePt t="63344" x="2324100" y="4189413"/>
          <p14:tracePt t="63357" x="2306638" y="4206875"/>
          <p14:tracePt t="63361" x="2262188" y="4241800"/>
          <p14:tracePt t="63372" x="2235200" y="4259263"/>
          <p14:tracePt t="63378" x="2200275" y="4268788"/>
          <p14:tracePt t="63384" x="2182813" y="4286250"/>
          <p14:tracePt t="63393" x="2155825" y="4321175"/>
          <p14:tracePt t="63405" x="2120900" y="4330700"/>
          <p14:tracePt t="63409" x="2084388" y="4365625"/>
          <p14:tracePt t="63420" x="2076450" y="4365625"/>
          <p14:tracePt t="63425" x="2058988" y="4383088"/>
          <p14:tracePt t="63433" x="2022475" y="4410075"/>
          <p14:tracePt t="63441" x="2005013" y="4427538"/>
          <p14:tracePt t="63449" x="1987550" y="4445000"/>
          <p14:tracePt t="63457" x="1979613" y="4454525"/>
          <p14:tracePt t="63466" x="1970088" y="4462463"/>
          <p14:tracePt t="63473" x="1960563" y="4479925"/>
          <p14:tracePt t="63483" x="1935163" y="4506913"/>
          <p14:tracePt t="63489" x="1925638" y="4516438"/>
          <p14:tracePt t="63502" x="1917700" y="4524375"/>
          <p14:tracePt t="63508" x="1908175" y="4533900"/>
          <p14:tracePt t="63530" x="1900238" y="4568825"/>
          <p14:tracePt t="63531" x="1900238" y="4578350"/>
          <p14:tracePt t="63542" x="1900238" y="4586288"/>
          <p14:tracePt t="63556" x="1900238" y="4595813"/>
          <p14:tracePt t="63562" x="1890713" y="4603750"/>
          <p14:tracePt t="63585" x="1890713" y="4630738"/>
          <p14:tracePt t="63592" x="1890713" y="4657725"/>
          <p14:tracePt t="63605" x="1890713" y="4692650"/>
          <p14:tracePt t="63609" x="1890713" y="4719638"/>
          <p14:tracePt t="63629" x="1890713" y="4772025"/>
          <p14:tracePt t="63631" x="1908175" y="4843463"/>
          <p14:tracePt t="63642" x="1925638" y="4905375"/>
          <p14:tracePt t="63643" x="1979613" y="4984750"/>
          <p14:tracePt t="63653" x="2005013" y="5046663"/>
          <p14:tracePt t="63657" x="2014538" y="5072063"/>
          <p14:tracePt t="63664" x="2041525" y="5116513"/>
          <p14:tracePt t="63674" x="2058988" y="5178425"/>
          <p14:tracePt t="63700" x="2103438" y="5267325"/>
          <p14:tracePt t="63702" x="2138363" y="5311775"/>
          <p14:tracePt t="63714" x="2163763" y="5356225"/>
          <p14:tracePt t="63715" x="2163763" y="5373688"/>
          <p14:tracePt t="63723" x="2163763" y="5381625"/>
          <p14:tracePt t="63729" x="2163763" y="5399088"/>
          <p14:tracePt t="64387" x="2163763" y="5391150"/>
          <p14:tracePt t="64398" x="2163763" y="5346700"/>
          <p14:tracePt t="64399" x="2163763" y="5311775"/>
          <p14:tracePt t="64405" x="2163763" y="5284788"/>
          <p14:tracePt t="64422" x="2163763" y="5232400"/>
          <p14:tracePt t="64426" x="2163763" y="5160963"/>
          <p14:tracePt t="64429" x="2163763" y="5091113"/>
          <p14:tracePt t="64440" x="2163763" y="5064125"/>
          <p14:tracePt t="64447" x="2155825" y="4992688"/>
          <p14:tracePt t="64457" x="2146300" y="4887913"/>
          <p14:tracePt t="64463" x="2128838" y="4754563"/>
          <p14:tracePt t="64471" x="2111375" y="4613275"/>
          <p14:tracePt t="64477" x="2103438" y="4489450"/>
          <p14:tracePt t="64485" x="2084388" y="4330700"/>
          <p14:tracePt t="64493" x="2076450" y="4189413"/>
          <p14:tracePt t="64501" x="2058988" y="4048125"/>
          <p14:tracePt t="64509" x="2058988" y="3906838"/>
          <p14:tracePt t="64517" x="2041525" y="3765550"/>
          <p14:tracePt t="64525" x="2041525" y="3622675"/>
          <p14:tracePt t="64537" x="2032000" y="3481388"/>
          <p14:tracePt t="64541" x="2032000" y="3340100"/>
          <p14:tracePt t="64550" x="2032000" y="3198813"/>
          <p14:tracePt t="64556" x="2032000" y="3057525"/>
          <p14:tracePt t="64566" x="2032000" y="2933700"/>
          <p14:tracePt t="64574" x="2032000" y="2827338"/>
          <p14:tracePt t="64584" x="2032000" y="2722563"/>
          <p14:tracePt t="64591" x="2032000" y="2616200"/>
          <p14:tracePt t="64599" x="2032000" y="2527300"/>
          <p14:tracePt t="64607" x="2032000" y="2447925"/>
          <p14:tracePt t="64617" x="2058988" y="2395538"/>
          <p14:tracePt t="64623" x="2076450" y="2386013"/>
          <p14:tracePt t="64629" x="2103438" y="2351088"/>
          <p14:tracePt t="64641" x="2120900" y="2333625"/>
          <p14:tracePt t="64645" x="2155825" y="2324100"/>
          <p14:tracePt t="64657" x="2173288" y="2316163"/>
          <p14:tracePt t="64660" x="2190750" y="2297113"/>
          <p14:tracePt t="64672" x="2200275" y="2279650"/>
          <p14:tracePt t="64676" x="2208213" y="2279650"/>
          <p14:tracePt t="64696" x="2235200" y="2262188"/>
          <p14:tracePt t="64698" x="2244725" y="2262188"/>
          <p14:tracePt t="64708" x="2244725" y="2254250"/>
          <p14:tracePt t="64806" x="2225675" y="2289175"/>
          <p14:tracePt t="64825" x="2200275" y="2359025"/>
          <p14:tracePt t="64846" x="2163763" y="2447925"/>
          <p14:tracePt t="64861" x="2093913" y="2809875"/>
          <p14:tracePt t="64873" x="2049463" y="2970213"/>
          <p14:tracePt t="64878" x="2022475" y="3146425"/>
          <p14:tracePt t="64886" x="2005013" y="3322638"/>
          <p14:tracePt t="64893" x="2005013" y="3481388"/>
          <p14:tracePt t="64900" x="2005013" y="3622675"/>
          <p14:tracePt t="64909" x="2005013" y="3783013"/>
          <p14:tracePt t="64917" x="2014538" y="3906838"/>
          <p14:tracePt t="64926" x="2041525" y="4030663"/>
          <p14:tracePt t="64946" x="2093913" y="4251325"/>
          <p14:tracePt t="64960" x="2120900" y="4348163"/>
          <p14:tracePt t="64963" x="2163763" y="4437063"/>
          <p14:tracePt t="64972" x="2217738" y="4533900"/>
          <p14:tracePt t="64974" x="2262188" y="4630738"/>
          <p14:tracePt t="64983" x="2297113" y="4727575"/>
          <p14:tracePt t="64989" x="2324100" y="4799013"/>
          <p14:tracePt t="65004" x="2349500" y="4878388"/>
          <p14:tracePt t="65005" x="2376488" y="4940300"/>
          <p14:tracePt t="65017" x="2393950" y="5002213"/>
          <p14:tracePt t="65023" x="2411413" y="5054600"/>
          <p14:tracePt t="65029" x="2428875" y="5099050"/>
          <p14:tracePt t="65039" x="2428875" y="5116513"/>
          <p14:tracePt t="65045" x="2428875" y="5133975"/>
          <p14:tracePt t="65057" x="2438400" y="5170488"/>
          <p14:tracePt t="65061" x="2438400" y="5178425"/>
          <p14:tracePt t="65077" x="2438400" y="5187950"/>
          <p14:tracePt t="65115" x="2438400" y="5195888"/>
          <p14:tracePt t="65368" x="2438400" y="5205413"/>
          <p14:tracePt t="65385" x="2428875" y="5214938"/>
          <p14:tracePt t="65396" x="2411413" y="5222875"/>
          <p14:tracePt t="65406" x="2403475" y="5232400"/>
          <p14:tracePt t="65408" x="2393950" y="5232400"/>
          <p14:tracePt t="65416" x="2386013" y="5240338"/>
          <p14:tracePt t="65423" x="2366963" y="5240338"/>
          <p14:tracePt t="65433" x="2359025" y="5240338"/>
          <p14:tracePt t="65775" x="2349500" y="5240338"/>
          <p14:tracePt t="68431" x="2359025" y="5240338"/>
          <p14:tracePt t="68444" x="2411413" y="5232400"/>
          <p14:tracePt t="68455" x="2455863" y="5222875"/>
          <p14:tracePt t="68458" x="2500313" y="5222875"/>
          <p14:tracePt t="68463" x="2535238" y="5222875"/>
          <p14:tracePt t="68473" x="2589213" y="5222875"/>
          <p14:tracePt t="68476" x="2632075" y="5222875"/>
          <p14:tracePt t="68488" x="2668588" y="5214938"/>
          <p14:tracePt t="68493" x="2713038" y="5214938"/>
          <p14:tracePt t="68500" x="2747963" y="5214938"/>
          <p14:tracePt t="68509" x="2755900" y="5214938"/>
          <p14:tracePt t="68521" x="2773363" y="5214938"/>
          <p14:tracePt t="68525" x="2782888" y="5214938"/>
          <p14:tracePt t="68541" x="2800350" y="5214938"/>
          <p14:tracePt t="68582" x="2817813" y="5214938"/>
          <p14:tracePt t="68589" x="2827338" y="5214938"/>
          <p14:tracePt t="68596" x="2835275" y="5214938"/>
          <p14:tracePt t="68605" x="2854325" y="5214938"/>
          <p14:tracePt t="68613" x="2889250" y="5205413"/>
          <p14:tracePt t="68622" x="2924175" y="5205413"/>
          <p14:tracePt t="68634" x="2968625" y="5205413"/>
          <p14:tracePt t="68639" x="3030538" y="5195888"/>
          <p14:tracePt t="68648" x="3057525" y="5195888"/>
          <p14:tracePt t="68655" x="3127375" y="5195888"/>
          <p14:tracePt t="68682" x="3498850" y="5153025"/>
          <p14:tracePt t="68689" x="3667125" y="5126038"/>
          <p14:tracePt t="68692" x="3860800" y="5091113"/>
          <p14:tracePt t="68704" x="4037013" y="5046663"/>
          <p14:tracePt t="68709" x="4222750" y="5002213"/>
          <p14:tracePt t="68720" x="4425950" y="4957763"/>
          <p14:tracePt t="68726" x="4638675" y="4905375"/>
          <p14:tracePt t="68733" x="4832350" y="4826000"/>
          <p14:tracePt t="68741" x="4991100" y="4745038"/>
          <p14:tracePt t="68751" x="5159375" y="4675188"/>
          <p14:tracePt t="68757" x="5300663" y="4603750"/>
          <p14:tracePt t="68770" x="5434013" y="4524375"/>
          <p14:tracePt t="68773" x="5565775" y="4454525"/>
          <p14:tracePt t="68781" x="5662613" y="4400550"/>
          <p14:tracePt t="68789" x="5761038" y="4357688"/>
          <p14:tracePt t="68798" x="5821363" y="4321175"/>
          <p14:tracePt t="68805" x="5865813" y="4303713"/>
          <p14:tracePt t="68813" x="5883275" y="4286250"/>
          <p14:tracePt t="68821" x="5892800" y="4276725"/>
          <p14:tracePt t="68872" x="5902325" y="4268788"/>
          <p14:tracePt t="68886" x="5910263" y="4259263"/>
          <p14:tracePt t="68903" x="5919788" y="4241800"/>
          <p14:tracePt t="68912" x="5937250" y="4233863"/>
          <p14:tracePt t="68923" x="5937250" y="4224338"/>
          <p14:tracePt t="68924" x="5945188" y="4214813"/>
          <p14:tracePt t="68936" x="5954713" y="4206875"/>
          <p14:tracePt t="68941" x="5954713" y="4197350"/>
          <p14:tracePt t="69214" x="5964238" y="4189413"/>
          <p14:tracePt t="69246" x="5972175" y="4179888"/>
          <p14:tracePt t="69277" x="5972175" y="4171950"/>
          <p14:tracePt t="69310" x="5972175" y="4152900"/>
          <p14:tracePt t="69319" x="5972175" y="4144963"/>
          <p14:tracePt t="69328" x="5981700" y="4135438"/>
          <p14:tracePt t="69338" x="5981700" y="4127500"/>
          <p14:tracePt t="69340" x="5981700" y="4110038"/>
          <p14:tracePt t="69352" x="5981700" y="4083050"/>
          <p14:tracePt t="69357" x="5999163" y="4073525"/>
          <p14:tracePt t="69365" x="6007100" y="4056063"/>
          <p14:tracePt t="69373" x="6007100" y="4048125"/>
          <p14:tracePt t="69383" x="6007100" y="4038600"/>
          <p14:tracePt t="69389" x="6007100" y="4030663"/>
          <p14:tracePt t="69404" x="6016625" y="4011613"/>
          <p14:tracePt t="69413" x="6016625" y="4003675"/>
          <p14:tracePt t="69421" x="6024563" y="4003675"/>
          <p14:tracePt t="69454" x="6034088" y="3994150"/>
          <p14:tracePt t="69470" x="6034088" y="3986213"/>
          <p14:tracePt t="69487" x="6043613" y="3976688"/>
          <p14:tracePt t="69598" x="6061075" y="3949700"/>
          <p14:tracePt t="69608" x="6078538" y="3941763"/>
          <p14:tracePt t="69622" x="6122988" y="3914775"/>
          <p14:tracePt t="69636" x="6157913" y="3914775"/>
          <p14:tracePt t="69638" x="6202363" y="3879850"/>
          <p14:tracePt t="69653" x="6254750" y="3870325"/>
          <p14:tracePt t="69655" x="6334125" y="3844925"/>
          <p14:tracePt t="69661" x="6361113" y="3835400"/>
          <p14:tracePt t="69672" x="6430963" y="3800475"/>
          <p14:tracePt t="69676" x="6546850" y="3756025"/>
          <p14:tracePt t="69688" x="6670675" y="3711575"/>
          <p14:tracePt t="69692" x="6819900" y="3667125"/>
          <p14:tracePt t="69704" x="6961188" y="3622675"/>
          <p14:tracePt t="69708" x="7102475" y="3579813"/>
          <p14:tracePt t="69721" x="7253288" y="3535363"/>
          <p14:tracePt t="69724" x="7359650" y="3500438"/>
          <p14:tracePt t="69736" x="7456488" y="3473450"/>
          <p14:tracePt t="69740" x="7518400" y="3446463"/>
          <p14:tracePt t="69749" x="7570788" y="3438525"/>
          <p14:tracePt t="69756" x="7589838" y="3429000"/>
          <p14:tracePt t="69765" x="7597775" y="3429000"/>
          <p14:tracePt t="69885" x="7570788" y="3429000"/>
          <p14:tracePt t="69892" x="7562850" y="3429000"/>
          <p14:tracePt t="70817" x="7545388" y="3429000"/>
          <p14:tracePt t="70824" x="7535863" y="3429000"/>
          <p14:tracePt t="70837" x="7518400" y="3429000"/>
          <p14:tracePt t="70841" x="7508875" y="3429000"/>
          <p14:tracePt t="70848" x="7483475" y="3429000"/>
          <p14:tracePt t="70857" x="7446963" y="3446463"/>
          <p14:tracePt t="70865" x="7421563" y="3455988"/>
          <p14:tracePt t="70872" x="7367588" y="3463925"/>
          <p14:tracePt t="70882" x="7324725" y="3500438"/>
          <p14:tracePt t="70888" x="7288213" y="3500438"/>
          <p14:tracePt t="70898" x="7218363" y="3508375"/>
          <p14:tracePt t="70904" x="7146925" y="3508375"/>
          <p14:tracePt t="70916" x="7121525" y="3508375"/>
          <p14:tracePt t="70920" x="7077075" y="3525838"/>
          <p14:tracePt t="70933" x="7032625" y="3525838"/>
          <p14:tracePt t="70937" x="6980238" y="3525838"/>
          <p14:tracePt t="70952" x="6926263" y="3535363"/>
          <p14:tracePt t="70953" x="6881813" y="3535363"/>
          <p14:tracePt t="70965" x="6829425" y="3535363"/>
          <p14:tracePt t="70977" x="6819900" y="3535363"/>
          <p14:tracePt t="70988" x="6811963" y="3535363"/>
          <p14:tracePt t="70992" x="6784975" y="3535363"/>
          <p14:tracePt t="71004" x="6777038" y="3535363"/>
          <p14:tracePt t="71056" x="6767513" y="3535363"/>
          <p14:tracePt t="71120" x="6740525" y="3535363"/>
          <p14:tracePt t="71186" x="6732588" y="3535363"/>
          <p14:tracePt t="71204" x="6723063" y="3535363"/>
          <p14:tracePt t="71216" x="6715125" y="3535363"/>
          <p14:tracePt t="71224" x="6705600" y="3535363"/>
          <p14:tracePt t="71237" x="6696075" y="3535363"/>
          <p14:tracePt t="71240" x="6688138" y="3535363"/>
          <p14:tracePt t="71256" x="6678613" y="3535363"/>
          <p14:tracePt t="71265" x="6653213" y="3535363"/>
          <p14:tracePt t="71272" x="6634163" y="3535363"/>
          <p14:tracePt t="71281" x="6626225" y="3535363"/>
          <p14:tracePt t="71289" x="6616700" y="3535363"/>
          <p14:tracePt t="71309" x="6608763" y="3535363"/>
          <p14:tracePt t="71324" x="6599238" y="3535363"/>
          <p14:tracePt t="71476" x="6591300" y="3535363"/>
          <p14:tracePt t="71588" x="6591300" y="3525838"/>
          <p14:tracePt t="71891" x="6591300" y="3517900"/>
          <p14:tracePt t="71913" x="6608763" y="3517900"/>
          <p14:tracePt t="71938" x="6643688" y="3517900"/>
          <p14:tracePt t="71945" x="6653213" y="3517900"/>
          <p14:tracePt t="71953" x="6661150" y="3517900"/>
          <p14:tracePt t="71964" x="6670675" y="3517900"/>
          <p14:tracePt t="71969" x="6678613" y="3517900"/>
          <p14:tracePt t="71986" x="6688138" y="3517900"/>
          <p14:tracePt t="72009" x="6696075" y="3517900"/>
          <p14:tracePt t="72019" x="6705600" y="3517900"/>
          <p14:tracePt t="72034" x="6723063" y="3517900"/>
          <p14:tracePt t="72041" x="6732588" y="3517900"/>
          <p14:tracePt t="72052" x="6750050" y="3517900"/>
          <p14:tracePt t="72069" x="6777038" y="3517900"/>
          <p14:tracePt t="72073" x="6794500" y="3517900"/>
          <p14:tracePt t="72084" x="6811963" y="3517900"/>
          <p14:tracePt t="72089" x="6829425" y="3517900"/>
          <p14:tracePt t="72102" x="6846888" y="3517900"/>
          <p14:tracePt t="72105" x="6864350" y="3517900"/>
          <p14:tracePt t="72114" x="6891338" y="3517900"/>
          <p14:tracePt t="72121" x="6935788" y="3517900"/>
          <p14:tracePt t="72131" x="6970713" y="3517900"/>
          <p14:tracePt t="72136" x="7005638" y="3500438"/>
          <p14:tracePt t="72145" x="7040563" y="3500438"/>
          <p14:tracePt t="72153" x="7059613" y="3500438"/>
          <p14:tracePt t="72164" x="7085013" y="3490913"/>
          <p14:tracePt t="72169" x="7129463" y="3490913"/>
          <p14:tracePt t="72186" x="7156450" y="3490913"/>
          <p14:tracePt t="72188" x="7183438" y="3490913"/>
          <p14:tracePt t="72193" x="7200900" y="3490913"/>
          <p14:tracePt t="72203" x="7226300" y="3490913"/>
          <p14:tracePt t="72209" x="7243763" y="3490913"/>
          <p14:tracePt t="72222" x="7253288" y="3490913"/>
          <p14:tracePt t="72225" x="7280275" y="3490913"/>
          <p14:tracePt t="72237" x="7288213" y="3490913"/>
          <p14:tracePt t="72241" x="7297738" y="3490913"/>
          <p14:tracePt t="72273" x="7315200" y="3490913"/>
          <p14:tracePt t="72281" x="7324725" y="3490913"/>
          <p14:tracePt t="72289" x="7342188" y="3481388"/>
          <p14:tracePt t="72300" x="7350125" y="3481388"/>
          <p14:tracePt t="72305" x="7359650" y="3481388"/>
          <p14:tracePt t="72321" x="7367588" y="3481388"/>
          <p14:tracePt t="72328" x="7377113" y="3481388"/>
          <p14:tracePt t="72337" x="7394575" y="3473450"/>
          <p14:tracePt t="72345" x="7404100" y="3473450"/>
          <p14:tracePt t="72352" x="7412038" y="3473450"/>
          <p14:tracePt t="72366" x="7421563" y="3463925"/>
          <p14:tracePt t="72371" x="7446963" y="3463925"/>
          <p14:tracePt t="72378" x="7456488" y="3455988"/>
          <p14:tracePt t="72385" x="7483475" y="3455988"/>
          <p14:tracePt t="72403" x="7500938" y="3446463"/>
          <p14:tracePt t="72408" x="7518400" y="3438525"/>
          <p14:tracePt t="72420" x="7527925" y="3438525"/>
          <p14:tracePt t="72425" x="7545388" y="3438525"/>
          <p14:tracePt t="72435" x="7562850" y="3438525"/>
          <p14:tracePt t="72441" x="7589838" y="3419475"/>
          <p14:tracePt t="72454" x="7597775" y="3419475"/>
          <p14:tracePt t="72458" x="7615238" y="3419475"/>
          <p14:tracePt t="72469" x="7624763" y="3419475"/>
          <p14:tracePt t="72474" x="7632700" y="3419475"/>
          <p14:tracePt t="72484" x="7642225" y="3419475"/>
          <p14:tracePt t="72489" x="7642225" y="3411538"/>
          <p14:tracePt t="72497" x="7659688" y="3411538"/>
          <p14:tracePt t="72505" x="7669213" y="3411538"/>
          <p14:tracePt t="72515" x="7677150" y="3411538"/>
          <p14:tracePt t="72521" x="7686675" y="3411538"/>
          <p14:tracePt t="72796" x="7677150" y="3411538"/>
          <p14:tracePt t="72812" x="7642225" y="3411538"/>
          <p14:tracePt t="72820" x="7632700" y="3411538"/>
          <p14:tracePt t="72826" x="7589838" y="3411538"/>
          <p14:tracePt t="72836" x="7535863" y="3411538"/>
          <p14:tracePt t="72844" x="7473950" y="3411538"/>
          <p14:tracePt t="72857" x="7439025" y="3411538"/>
          <p14:tracePt t="72858" x="7386638" y="3411538"/>
          <p14:tracePt t="72870" x="7315200" y="3419475"/>
          <p14:tracePt t="72873" x="7218363" y="3438525"/>
          <p14:tracePt t="72883" x="7094538" y="3446463"/>
          <p14:tracePt t="72890" x="6970713" y="3463925"/>
          <p14:tracePt t="72902" x="6846888" y="3481388"/>
          <p14:tracePt t="72905" x="6705600" y="3490913"/>
          <p14:tracePt t="72914" x="6554788" y="3517900"/>
          <p14:tracePt t="72921" x="6450013" y="3535363"/>
          <p14:tracePt t="72928" x="6343650" y="3543300"/>
          <p14:tracePt t="72937" x="6237288" y="3562350"/>
          <p14:tracePt t="72945" x="6148388" y="3562350"/>
          <p14:tracePt t="72953" x="6051550" y="3579813"/>
          <p14:tracePt t="72964" x="5981700" y="3597275"/>
          <p14:tracePt t="72970" x="5919788" y="3614738"/>
          <p14:tracePt t="72978" x="5875338" y="3622675"/>
          <p14:tracePt t="72984" x="5830888" y="3641725"/>
          <p14:tracePt t="73003" x="5795963" y="3667125"/>
          <p14:tracePt t="73004" x="5761038" y="3676650"/>
          <p14:tracePt t="73009" x="5716588" y="3694113"/>
          <p14:tracePt t="73019" x="5689600" y="3721100"/>
          <p14:tracePt t="73026" x="5672138" y="3738563"/>
          <p14:tracePt t="73038" x="5654675" y="3746500"/>
          <p14:tracePt t="73041" x="5645150" y="3756025"/>
          <p14:tracePt t="73052" x="5627688" y="3756025"/>
          <p14:tracePt t="73057" x="5610225" y="3773488"/>
          <p14:tracePt t="73069" x="5592763" y="3790950"/>
          <p14:tracePt t="73073" x="5583238" y="3790950"/>
          <p14:tracePt t="73085" x="5565775" y="3790950"/>
          <p14:tracePt t="73089" x="5557838" y="3790950"/>
          <p14:tracePt t="73307" x="5557838" y="3800475"/>
          <p14:tracePt t="73337" x="5575300" y="3808413"/>
          <p14:tracePt t="73346" x="5583238" y="3808413"/>
          <p14:tracePt t="73353" x="5592763" y="3817938"/>
          <p14:tracePt t="73370" x="5600700" y="3817938"/>
          <p14:tracePt t="73372" x="5610225" y="3817938"/>
          <p14:tracePt t="73395" x="5618163" y="3817938"/>
          <p14:tracePt t="73789" x="5627688" y="3817938"/>
          <p14:tracePt t="73806" x="5637213" y="3817938"/>
          <p14:tracePt t="73815" x="5645150" y="3817938"/>
          <p14:tracePt t="73824" x="5662613" y="3817938"/>
          <p14:tracePt t="73829" x="5672138" y="3817938"/>
          <p14:tracePt t="73837" x="5716588" y="3817938"/>
          <p14:tracePt t="73844" x="5751513" y="3817938"/>
          <p14:tracePt t="73852" x="5778500" y="3817938"/>
          <p14:tracePt t="73863" x="5813425" y="3817938"/>
          <p14:tracePt t="73869" x="5840413" y="3817938"/>
          <p14:tracePt t="73878" x="5875338" y="3817938"/>
          <p14:tracePt t="73885" x="5892800" y="3817938"/>
          <p14:tracePt t="73902" x="5902325" y="3817938"/>
          <p14:tracePt t="73904" x="5927725" y="3817938"/>
          <p14:tracePt t="73909" x="5937250" y="3817938"/>
          <p14:tracePt t="73920" x="5945188" y="3817938"/>
          <p14:tracePt t="73925" x="5954713" y="3817938"/>
          <p14:tracePt t="74893" x="5964238" y="3817938"/>
          <p14:tracePt t="74902" x="5972175" y="3817938"/>
          <p14:tracePt t="74911" x="5981700" y="3817938"/>
          <p14:tracePt t="74925" x="6007100" y="3817938"/>
          <p14:tracePt t="74937" x="6016625" y="3817938"/>
          <p14:tracePt t="74941" x="6034088" y="3827463"/>
          <p14:tracePt t="74953" x="6043613" y="3827463"/>
          <p14:tracePt t="74957" x="6086475" y="3827463"/>
          <p14:tracePt t="74968" x="6113463" y="3827463"/>
          <p14:tracePt t="74973" x="6184900" y="3835400"/>
          <p14:tracePt t="74986" x="6219825" y="3835400"/>
          <p14:tracePt t="74989" x="6272213" y="3835400"/>
          <p14:tracePt t="74998" x="6351588" y="3835400"/>
          <p14:tracePt t="75006" x="6405563" y="3835400"/>
          <p14:tracePt t="75018" x="6457950" y="3835400"/>
          <p14:tracePt t="75021" x="6511925" y="3835400"/>
          <p14:tracePt t="75030" x="6581775" y="3835400"/>
          <p14:tracePt t="75037" x="6626225" y="3835400"/>
          <p14:tracePt t="75060" x="6715125" y="3835400"/>
          <p14:tracePt t="75062" x="6740525" y="3835400"/>
          <p14:tracePt t="75072" x="6757988" y="3835400"/>
          <p14:tracePt t="75077" x="6794500" y="3835400"/>
          <p14:tracePt t="75084" x="6802438" y="3835400"/>
          <p14:tracePt t="75100" x="6819900" y="3835400"/>
          <p14:tracePt t="75102" x="6829425" y="3835400"/>
          <p14:tracePt t="75111" x="6846888" y="3835400"/>
          <p14:tracePt t="75117" x="6864350" y="3835400"/>
          <p14:tracePt t="75127" x="6873875" y="3835400"/>
          <p14:tracePt t="75141" x="6891338" y="3835400"/>
          <p14:tracePt t="75151" x="6908800" y="3835400"/>
          <p14:tracePt t="75157" x="6918325" y="3835400"/>
          <p14:tracePt t="75185" x="6926263" y="3835400"/>
          <p14:tracePt t="75191" x="6943725" y="3835400"/>
          <p14:tracePt t="75198" x="6953250" y="3835400"/>
          <p14:tracePt t="75213" x="6961188" y="3835400"/>
          <p14:tracePt t="75221" x="6970713" y="3835400"/>
          <p14:tracePt t="75230" x="6980238" y="3835400"/>
          <p14:tracePt t="75238" x="6997700" y="3835400"/>
          <p14:tracePt t="75258" x="7032625" y="3835400"/>
          <p14:tracePt t="75270" x="7040563" y="3835400"/>
          <p14:tracePt t="75272" x="7050088" y="3835400"/>
          <p14:tracePt t="75277" x="7085013" y="3835400"/>
          <p14:tracePt t="75285" x="7102475" y="3835400"/>
          <p14:tracePt t="75303" x="7121525" y="3835400"/>
          <p14:tracePt t="75309" x="7138988" y="3835400"/>
          <p14:tracePt t="75319" x="7164388" y="3827463"/>
          <p14:tracePt t="75325" x="7173913" y="3817938"/>
          <p14:tracePt t="75719" x="7183438" y="3817938"/>
          <p14:tracePt t="75738" x="7173913" y="3817938"/>
          <p14:tracePt t="75750" x="7156450" y="3817938"/>
          <p14:tracePt t="75759" x="7138988" y="3817938"/>
          <p14:tracePt t="75766" x="7094538" y="3817938"/>
          <p14:tracePt t="75773" x="7059613" y="3817938"/>
          <p14:tracePt t="75785" x="7005638" y="3817938"/>
          <p14:tracePt t="75789" x="6961188" y="3817938"/>
          <p14:tracePt t="75802" x="6908800" y="3817938"/>
          <p14:tracePt t="75805" x="6856413" y="3817938"/>
          <p14:tracePt t="75814" x="6829425" y="3817938"/>
          <p14:tracePt t="75821" x="6757988" y="3817938"/>
          <p14:tracePt t="75833" x="6670675" y="3790950"/>
          <p14:tracePt t="75838" x="6554788" y="3738563"/>
          <p14:tracePt t="75845" x="6405563" y="3659188"/>
          <p14:tracePt t="75853" x="6237288" y="3570288"/>
          <p14:tracePt t="75881" x="5610225" y="3119438"/>
          <p14:tracePt t="75893" x="5186363" y="2643188"/>
          <p14:tracePt t="75902" x="4991100" y="2413000"/>
          <p14:tracePt t="75911" x="4832350" y="2217738"/>
          <p14:tracePt t="75918" x="4664075" y="1997075"/>
          <p14:tracePt t="75925" x="4559300" y="1865313"/>
          <p14:tracePt t="75934" x="4505325" y="1749425"/>
          <p14:tracePt t="75943" x="4460875" y="1662113"/>
          <p14:tracePt t="75959" x="4425950" y="1511300"/>
          <p14:tracePt t="75969" x="4425950" y="1493838"/>
          <p14:tracePt t="75973" x="4425950" y="1458913"/>
          <p14:tracePt t="75984" x="4425950" y="1439863"/>
          <p14:tracePt t="76010" x="4425950" y="1422400"/>
          <p14:tracePt t="76022" x="4435475" y="1414463"/>
          <p14:tracePt t="76087" x="4435475" y="1404938"/>
          <p14:tracePt t="76102" x="4435475" y="1387475"/>
          <p14:tracePt t="76111" x="4435475" y="1377950"/>
          <p14:tracePt t="76122" x="4408488" y="1370013"/>
          <p14:tracePt t="76125" x="4381500" y="1370013"/>
          <p14:tracePt t="76136" x="4311650" y="1352550"/>
          <p14:tracePt t="76140" x="4284663" y="1335088"/>
          <p14:tracePt t="76152" x="4214813" y="1325563"/>
          <p14:tracePt t="76156" x="4187825" y="1325563"/>
          <p14:tracePt t="76167" x="4135438" y="1316038"/>
          <p14:tracePt t="76196" x="3932238" y="1308100"/>
          <p14:tracePt t="76198" x="3860800" y="1308100"/>
          <p14:tracePt t="76211" x="3789363" y="1308100"/>
          <p14:tracePt t="76213" x="3709988" y="1308100"/>
          <p14:tracePt t="76221" x="3640138" y="1308100"/>
          <p14:tracePt t="76233" x="3586163" y="1308100"/>
          <p14:tracePt t="76238" x="3551238" y="1308100"/>
          <p14:tracePt t="76255" x="3506788" y="1308100"/>
          <p14:tracePt t="76257" x="3463925" y="1325563"/>
          <p14:tracePt t="76269" x="3436938" y="1343025"/>
          <p14:tracePt t="76270" x="3427413" y="1370013"/>
          <p14:tracePt t="76284" x="3419475" y="1387475"/>
          <p14:tracePt t="76286" x="3419475" y="1414463"/>
          <p14:tracePt t="76309" x="3419475" y="1458913"/>
          <p14:tracePt t="76311" x="3419475" y="1476375"/>
          <p14:tracePt t="76323" x="3436938" y="1484313"/>
          <p14:tracePt t="76325" x="3471863" y="1484313"/>
          <p14:tracePt t="76335" x="3506788" y="1493838"/>
          <p14:tracePt t="76343" x="3560763" y="1493838"/>
          <p14:tracePt t="76357" x="3613150" y="1493838"/>
          <p14:tracePt t="76358" x="3648075" y="1493838"/>
          <p14:tracePt t="76370" x="3702050" y="1493838"/>
          <p14:tracePt t="76372" x="3746500" y="1493838"/>
          <p14:tracePt t="76385" x="3789363" y="1484313"/>
          <p14:tracePt t="76396" x="3816350" y="1476375"/>
          <p14:tracePt t="76401" x="3851275" y="1431925"/>
          <p14:tracePt t="76427" x="3878263" y="1370013"/>
          <p14:tracePt t="76437" x="3878263" y="1343025"/>
          <p14:tracePt t="76441" x="3878263" y="1325563"/>
          <p14:tracePt t="76451" x="3878263" y="1316038"/>
          <p14:tracePt t="76456" x="3878263" y="1308100"/>
          <p14:tracePt t="76469" x="3878263" y="1298575"/>
          <p14:tracePt t="76474" x="3851275" y="1298575"/>
          <p14:tracePt t="76490" x="3798888" y="1298575"/>
          <p14:tracePt t="76492" x="3771900" y="1298575"/>
          <p14:tracePt t="76502" x="3746500" y="1298575"/>
          <p14:tracePt t="76504" x="3709988" y="1298575"/>
          <p14:tracePt t="76519" x="3692525" y="1298575"/>
          <p14:tracePt t="76520" x="3667125" y="1298575"/>
          <p14:tracePt t="76543" x="3630613" y="1325563"/>
          <p14:tracePt t="76554" x="3605213" y="1352550"/>
          <p14:tracePt t="76568" x="3605213" y="1360488"/>
          <p14:tracePt t="76569" x="3595688" y="1360488"/>
          <p14:tracePt t="76585" x="3595688" y="1377950"/>
          <p14:tracePt t="76596" x="3595688" y="1387475"/>
          <p14:tracePt t="76601" x="3595688" y="1397000"/>
          <p14:tracePt t="76627" x="3595688" y="1414463"/>
          <p14:tracePt t="76629" x="3595688" y="1422400"/>
          <p14:tracePt t="80467" x="3613150" y="1422400"/>
          <p14:tracePt t="80483" x="3640138" y="1422400"/>
          <p14:tracePt t="80492" x="3657600" y="1422400"/>
          <p14:tracePt t="80505" x="3675063" y="1422400"/>
          <p14:tracePt t="80518" x="3692525" y="1422400"/>
          <p14:tracePt t="80521" x="3709988" y="1422400"/>
          <p14:tracePt t="80531" x="3719513" y="1422400"/>
          <p14:tracePt t="80539" x="3746500" y="1422400"/>
          <p14:tracePt t="80549" x="3754438" y="1422400"/>
          <p14:tracePt t="80566" x="3763963" y="1422400"/>
          <p14:tracePt t="80569" x="3789363" y="1422400"/>
          <p14:tracePt t="80581" x="3798888" y="1422400"/>
          <p14:tracePt t="80586" x="3808413" y="1422400"/>
          <p14:tracePt t="80617" x="3816350" y="1422400"/>
          <p14:tracePt t="80649" x="3825875" y="1422400"/>
          <p14:tracePt t="80745" x="3825875" y="1431925"/>
          <p14:tracePt t="80940" x="3843338" y="1431925"/>
          <p14:tracePt t="80957" x="3860800" y="1449388"/>
          <p14:tracePt t="80970" x="3870325" y="1458913"/>
          <p14:tracePt t="80985" x="3878263" y="1458913"/>
          <p14:tracePt t="81001" x="3887788" y="1466850"/>
          <p14:tracePt t="81024" x="3887788" y="1476375"/>
          <p14:tracePt t="81036" x="3895725" y="1476375"/>
          <p14:tracePt t="81047" x="3905250" y="1476375"/>
          <p14:tracePt t="81164" x="3932238" y="1484313"/>
          <p14:tracePt t="81186" x="3940175" y="1484313"/>
          <p14:tracePt t="81204" x="3957638" y="1484313"/>
          <p14:tracePt t="81216" x="3992563" y="1501775"/>
          <p14:tracePt t="81217" x="4002088" y="1501775"/>
          <p14:tracePt t="81225" x="4011613" y="1501775"/>
          <p14:tracePt t="81233" x="4046538" y="1501775"/>
          <p14:tracePt t="81242" x="4073525" y="1528763"/>
          <p14:tracePt t="81249" x="4125913" y="1538288"/>
          <p14:tracePt t="81266" x="4170363" y="1538288"/>
          <p14:tracePt t="81268" x="4222750" y="1573213"/>
          <p14:tracePt t="81273" x="4249738" y="1573213"/>
          <p14:tracePt t="81286" x="4294188" y="1581150"/>
          <p14:tracePt t="81289" x="4373563" y="1608138"/>
          <p14:tracePt t="81301" x="4443413" y="1643063"/>
          <p14:tracePt t="81305" x="4522788" y="1687513"/>
          <p14:tracePt t="81317" x="4621213" y="1758950"/>
          <p14:tracePt t="81322" x="4718050" y="1838325"/>
          <p14:tracePt t="81338" x="4832350" y="1927225"/>
          <p14:tracePt t="81340" x="4956175" y="2024063"/>
          <p14:tracePt t="81351" x="5053013" y="2112963"/>
          <p14:tracePt t="81353" x="5168900" y="2209800"/>
          <p14:tracePt t="81365" x="5265738" y="2316163"/>
          <p14:tracePt t="81368" x="5380038" y="2430463"/>
          <p14:tracePt t="81390" x="5583238" y="2616200"/>
          <p14:tracePt t="81405" x="5662613" y="2713038"/>
          <p14:tracePt t="81407" x="5751513" y="2792413"/>
          <p14:tracePt t="81417" x="5813425" y="2863850"/>
          <p14:tracePt t="81418" x="5892800" y="2925763"/>
          <p14:tracePt t="81442" x="6007100" y="3040063"/>
          <p14:tracePt t="81454" x="6016625" y="3049588"/>
          <p14:tracePt t="81457" x="6016625" y="3057525"/>
          <p14:tracePt t="81469" x="6016625" y="3074988"/>
          <p14:tracePt t="81473" x="6024563" y="3084513"/>
          <p14:tracePt t="81483" x="6024563" y="3092450"/>
          <p14:tracePt t="81490" x="6024563" y="3101975"/>
          <p14:tracePt t="81507" x="6024563" y="3128963"/>
          <p14:tracePt t="81517" x="6043613" y="3136900"/>
          <p14:tracePt t="81521" x="6051550" y="3146425"/>
          <p14:tracePt t="81541" x="6051550" y="3154363"/>
          <p14:tracePt t="81543" x="6069013" y="3163888"/>
          <p14:tracePt t="81554" x="6078538" y="3190875"/>
          <p14:tracePt t="81565" x="6105525" y="3208338"/>
          <p14:tracePt t="81568" x="6148388" y="3216275"/>
          <p14:tracePt t="81589" x="6227763" y="3243263"/>
          <p14:tracePt t="81602" x="6316663" y="3287713"/>
          <p14:tracePt t="81614" x="6361113" y="3287713"/>
          <p14:tracePt t="81617" x="6430963" y="3305175"/>
          <p14:tracePt t="81639" x="6546850" y="3340100"/>
          <p14:tracePt t="81654" x="6696075" y="3384550"/>
          <p14:tracePt t="81659" x="6723063" y="3394075"/>
          <p14:tracePt t="81665" x="6794500" y="3411538"/>
          <p14:tracePt t="81672" x="6837363" y="3438525"/>
          <p14:tracePt t="81683" x="6873875" y="3463925"/>
          <p14:tracePt t="81690" x="6873875" y="3473450"/>
          <p14:tracePt t="81706" x="6899275" y="3490913"/>
          <p14:tracePt t="81707" x="6926263" y="3508375"/>
          <p14:tracePt t="81720" x="6970713" y="3543300"/>
          <p14:tracePt t="81733" x="6988175" y="3570288"/>
          <p14:tracePt t="81736" x="6997700" y="3587750"/>
          <p14:tracePt t="81757" x="7050088" y="3649663"/>
          <p14:tracePt t="81769" x="7059613" y="3659188"/>
          <p14:tracePt t="81770" x="7085013" y="3684588"/>
          <p14:tracePt t="81781" x="7112000" y="3703638"/>
          <p14:tracePt t="81785" x="7146925" y="3721100"/>
          <p14:tracePt t="81805" x="7164388" y="3738563"/>
          <p14:tracePt t="81821" x="7183438" y="3746500"/>
          <p14:tracePt t="81964" x="7191375" y="3756025"/>
          <p14:tracePt t="81996" x="7200900" y="3765550"/>
          <p14:tracePt t="82021" x="7200900" y="3773488"/>
          <p14:tracePt t="82090" x="7208838" y="3773488"/>
          <p14:tracePt t="83623" x="7156450" y="3756025"/>
          <p14:tracePt t="83637" x="7112000" y="3746500"/>
          <p14:tracePt t="83649" x="7094538" y="3738563"/>
          <p14:tracePt t="83654" x="7077075" y="3729038"/>
          <p14:tracePt t="83665" x="7067550" y="3721100"/>
          <p14:tracePt t="84222" x="7059613" y="3721100"/>
          <p14:tracePt t="84248" x="7059613" y="3738563"/>
          <p14:tracePt t="84253" x="7059613" y="3746500"/>
          <p14:tracePt t="84269" x="7059613" y="3756025"/>
          <p14:tracePt t="84282" x="7059613" y="3783013"/>
          <p14:tracePt t="84287" x="7050088" y="3783013"/>
          <p14:tracePt t="84301" x="7050088" y="3790950"/>
          <p14:tracePt t="84311" x="7050088" y="3800475"/>
          <p14:tracePt t="84317" x="7050088" y="3808413"/>
          <p14:tracePt t="84333" x="7050088" y="3817938"/>
          <p14:tracePt t="84343" x="7040563" y="3835400"/>
          <p14:tracePt t="84349" x="7032625" y="3852863"/>
          <p14:tracePt t="84360" x="7032625" y="3862388"/>
          <p14:tracePt t="84924" x="7023100" y="3870325"/>
          <p14:tracePt t="84937" x="7015163" y="3879850"/>
          <p14:tracePt t="84949" x="7005638" y="3887788"/>
          <p14:tracePt t="84957" x="6980238" y="3914775"/>
          <p14:tracePt t="84965" x="6970713" y="3924300"/>
          <p14:tracePt t="84969" x="6943725" y="3941763"/>
          <p14:tracePt t="84980" x="6926263" y="3959225"/>
          <p14:tracePt t="84985" x="6899275" y="3976688"/>
          <p14:tracePt t="84995" x="6873875" y="3994150"/>
          <p14:tracePt t="85001" x="6811963" y="4011613"/>
          <p14:tracePt t="85010" x="6750050" y="4048125"/>
          <p14:tracePt t="85018" x="6688138" y="4073525"/>
          <p14:tracePt t="85026" x="6643688" y="4092575"/>
          <p14:tracePt t="85033" x="6581775" y="4117975"/>
          <p14:tracePt t="85043" x="6502400" y="4152900"/>
          <p14:tracePt t="85049" x="6413500" y="4197350"/>
          <p14:tracePt t="85061" x="6316663" y="4233863"/>
          <p14:tracePt t="85066" x="6219825" y="4295775"/>
          <p14:tracePt t="85074" x="6122988" y="4330700"/>
          <p14:tracePt t="85081" x="6069013" y="4357688"/>
          <p14:tracePt t="85089" x="6007100" y="4383088"/>
          <p14:tracePt t="85099" x="5964238" y="4392613"/>
          <p14:tracePt t="85105" x="5945188" y="4400550"/>
          <p14:tracePt t="85112" x="5937250" y="4400550"/>
          <p14:tracePt t="85275" x="5927725" y="4400550"/>
          <p14:tracePt t="85347" x="5919788" y="4392613"/>
          <p14:tracePt t="85362" x="5910263" y="4383088"/>
          <p14:tracePt t="85369" x="5892800" y="4383088"/>
          <p14:tracePt t="85381" x="5883275" y="4383088"/>
          <p14:tracePt t="85384" x="5865813" y="4375150"/>
          <p14:tracePt t="85397" x="5848350" y="4375150"/>
          <p14:tracePt t="85417" x="5821363" y="4365625"/>
          <p14:tracePt t="85424" x="5813425" y="4365625"/>
          <p14:tracePt t="85432" x="5803900" y="4365625"/>
          <p14:tracePt t="85441" x="5795963" y="4365625"/>
          <p14:tracePt t="86692" x="5786438" y="4365625"/>
          <p14:tracePt t="87735" x="5786438" y="4375150"/>
          <p14:tracePt t="87753" x="5768975" y="4392613"/>
          <p14:tracePt t="87765" x="5734050" y="4410075"/>
          <p14:tracePt t="87772" x="5699125" y="4410075"/>
          <p14:tracePt t="87774" x="5645150" y="4419600"/>
          <p14:tracePt t="87783" x="5583238" y="4454525"/>
          <p14:tracePt t="87798" x="5513388" y="4471988"/>
          <p14:tracePt t="87815" x="5441950" y="4479925"/>
          <p14:tracePt t="87816" x="5345113" y="4489450"/>
          <p14:tracePt t="87821" x="5273675" y="4506913"/>
          <p14:tracePt t="87832" x="5186363" y="4516438"/>
          <p14:tracePt t="87837" x="5089525" y="4516438"/>
          <p14:tracePt t="87848" x="5000625" y="4516438"/>
          <p14:tracePt t="87853" x="4894263" y="4516438"/>
          <p14:tracePt t="87865" x="4805363" y="4533900"/>
          <p14:tracePt t="87868" x="4700588" y="4533900"/>
          <p14:tracePt t="87881" x="4611688" y="4533900"/>
          <p14:tracePt t="87885" x="4505325" y="4541838"/>
          <p14:tracePt t="87898" x="4391025" y="4560888"/>
          <p14:tracePt t="87901" x="4267200" y="4568825"/>
          <p14:tracePt t="87914" x="4160838" y="4568825"/>
          <p14:tracePt t="87917" x="4037013" y="4568825"/>
          <p14:tracePt t="87931" x="3932238" y="4568825"/>
          <p14:tracePt t="87933" x="3808413" y="4568825"/>
          <p14:tracePt t="87944" x="3719513" y="4568825"/>
          <p14:tracePt t="87949" x="3613150" y="4568825"/>
          <p14:tracePt t="87962" x="3506788" y="4568825"/>
          <p14:tracePt t="87964" x="3419475" y="4568825"/>
          <p14:tracePt t="87986" x="3206750" y="4568825"/>
          <p14:tracePt t="87999" x="3013075" y="4568825"/>
          <p14:tracePt t="88015" x="2906713" y="4568825"/>
          <p14:tracePt t="88017" x="2817813" y="4568825"/>
          <p14:tracePt t="88020" x="2738438" y="4568825"/>
          <p14:tracePt t="88032" x="2651125" y="4568825"/>
          <p14:tracePt t="88038" x="2579688" y="4568825"/>
          <p14:tracePt t="88054" x="2509838" y="4568825"/>
          <p14:tracePt t="88056" x="2438400" y="4568825"/>
          <p14:tracePt t="88065" x="2386013" y="4568825"/>
          <p14:tracePt t="88068" x="2332038" y="4568825"/>
          <p14:tracePt t="88081" x="2270125" y="4568825"/>
          <p14:tracePt t="88084" x="2252663" y="4568825"/>
          <p14:tracePt t="88103" x="2208213" y="4568825"/>
          <p14:tracePt t="88106" x="2200275" y="4568825"/>
          <p14:tracePt t="88117" x="2182813" y="4568825"/>
          <p14:tracePt t="88118" x="2173288" y="4568825"/>
          <p14:tracePt t="88199" x="2182813" y="4568825"/>
          <p14:tracePt t="88222" x="2208213" y="4568825"/>
          <p14:tracePt t="88232" x="2225675" y="4568825"/>
          <p14:tracePt t="88237" x="2235200" y="4568825"/>
          <p14:tracePt t="88250" x="2262188" y="4560888"/>
          <p14:tracePt t="88252" x="2270125" y="4560888"/>
          <p14:tracePt t="88266" x="2297113" y="4541838"/>
          <p14:tracePt t="88268" x="2306638" y="4533900"/>
          <p14:tracePt t="88281" x="2314575" y="4533900"/>
          <p14:tracePt t="88284" x="2324100" y="4516438"/>
          <p14:tracePt t="88297" x="2359025" y="4498975"/>
          <p14:tracePt t="88301" x="2366963" y="4489450"/>
          <p14:tracePt t="88312" x="2393950" y="4471988"/>
          <p14:tracePt t="88317" x="2403475" y="4462463"/>
          <p14:tracePt t="88329" x="2411413" y="4454525"/>
          <p14:tracePt t="88332" x="2420938" y="4445000"/>
          <p14:tracePt t="88355" x="2455863" y="4419600"/>
          <p14:tracePt t="88358" x="2455863" y="4410075"/>
          <p14:tracePt t="88390" x="2447925" y="4400550"/>
          <p14:tracePt t="88398" x="2438400" y="4400550"/>
          <p14:tracePt t="88422" x="2376488" y="4400550"/>
          <p14:tracePt t="88434" x="2341563" y="4400550"/>
          <p14:tracePt t="88436" x="2297113" y="4400550"/>
          <p14:tracePt t="88448" x="2262188" y="4400550"/>
          <p14:tracePt t="88452" x="2217738" y="4400550"/>
          <p14:tracePt t="88464" x="2190750" y="4400550"/>
          <p14:tracePt t="88470" x="2128838" y="4400550"/>
          <p14:tracePt t="88488" x="2058988" y="4400550"/>
          <p14:tracePt t="88499" x="2032000" y="4400550"/>
          <p14:tracePt t="88500" x="1979613" y="4400550"/>
          <p14:tracePt t="88513" x="1960563" y="4400550"/>
          <p14:tracePt t="88516" x="1917700" y="4400550"/>
          <p14:tracePt t="88537" x="1890713" y="4400550"/>
          <p14:tracePt t="88548" x="1855788" y="4400550"/>
          <p14:tracePt t="88550" x="1838325" y="4400550"/>
          <p14:tracePt t="88574" x="1766888" y="4410075"/>
          <p14:tracePt t="88585" x="1739900" y="4410075"/>
          <p14:tracePt t="88598" x="1722438" y="4410075"/>
          <p14:tracePt t="88599" x="1697038" y="4410075"/>
          <p14:tracePt t="88615" x="1677988" y="4410075"/>
          <p14:tracePt t="88615" x="1635125" y="4410075"/>
          <p14:tracePt t="88621" x="1608138" y="4410075"/>
          <p14:tracePt t="88630" x="1581150" y="4410075"/>
          <p14:tracePt t="88639" x="1563688" y="4410075"/>
          <p14:tracePt t="88658" x="1501775" y="4410075"/>
          <p14:tracePt t="88668" x="1431925" y="4410075"/>
          <p14:tracePt t="88682" x="1422400" y="4410075"/>
          <p14:tracePt t="88684" x="1404938" y="4410075"/>
          <p14:tracePt t="88704" x="1395413" y="4410075"/>
          <p14:tracePt t="88719" x="1387475" y="4410075"/>
          <p14:tracePt t="88731" x="1387475" y="4400550"/>
          <p14:tracePt t="88732" x="1387475" y="4392613"/>
          <p14:tracePt t="88744" x="1387475" y="4383088"/>
          <p14:tracePt t="88748" x="1412875" y="4357688"/>
          <p14:tracePt t="88772" x="1493838" y="4330700"/>
          <p14:tracePt t="88784" x="1563688" y="4276725"/>
          <p14:tracePt t="88798" x="1581150" y="4268788"/>
          <p14:tracePt t="88800" x="1608138" y="4233863"/>
          <p14:tracePt t="88812" x="1616075" y="4224338"/>
          <p14:tracePt t="88879" x="1608138" y="4224338"/>
          <p14:tracePt t="88902" x="1563688" y="4224338"/>
          <p14:tracePt t="88919" x="1474788" y="4233863"/>
          <p14:tracePt t="88931" x="1449388" y="4233863"/>
          <p14:tracePt t="88938" x="1422400" y="4251325"/>
          <p14:tracePt t="88947" x="1377950" y="4251325"/>
          <p14:tracePt t="88948" x="1308100" y="4268788"/>
          <p14:tracePt t="88971" x="1254125" y="4286250"/>
          <p14:tracePt t="88983" x="1228725" y="4286250"/>
          <p14:tracePt t="88984" x="1209675" y="4295775"/>
          <p14:tracePt t="88996" x="1157288" y="4303713"/>
          <p14:tracePt t="88997" x="1147763" y="4303713"/>
          <p14:tracePt t="89022" x="1130300" y="4313238"/>
          <p14:tracePt t="89094" x="1139825" y="4313238"/>
          <p14:tracePt t="89118" x="1166813" y="4303713"/>
          <p14:tracePt t="89142" x="1184275" y="4286250"/>
          <p14:tracePt t="89224" x="1184275" y="4295775"/>
          <p14:tracePt t="89247" x="1184275" y="4321175"/>
          <p14:tracePt t="89268" x="1184275" y="4330700"/>
          <p14:tracePt t="89335" x="1192213" y="4330700"/>
          <p14:tracePt t="89358" x="1201738" y="4330700"/>
          <p14:tracePt t="89429" x="1192213" y="4330700"/>
          <p14:tracePt t="89442" x="1174750" y="4338638"/>
          <p14:tracePt t="89448" x="1166813" y="4375150"/>
          <p14:tracePt t="89453" x="1157288" y="4383088"/>
          <p14:tracePt t="89464" x="1147763" y="4400550"/>
          <p14:tracePt t="89470" x="1139825" y="4410075"/>
          <p14:tracePt t="89512" x="1139825" y="4419600"/>
          <p14:tracePt t="89640" x="1130300" y="4419600"/>
          <p14:tracePt t="89988" x="1122363" y="4419600"/>
          <p14:tracePt t="90004" x="1122363" y="4410075"/>
          <p14:tracePt t="90017" x="1122363" y="4400550"/>
          <p14:tracePt t="90028" x="1130300" y="4392613"/>
          <p14:tracePt t="90034" x="1139825" y="4365625"/>
          <p14:tracePt t="90042" x="1139825" y="4348163"/>
          <p14:tracePt t="90049" x="1139825" y="4338638"/>
          <p14:tracePt t="90062" x="1147763" y="4321175"/>
          <p14:tracePt t="90065" x="1184275" y="4303713"/>
          <p14:tracePt t="90072" x="1192213" y="4286250"/>
          <p14:tracePt t="90080" x="1201738" y="4276725"/>
          <p14:tracePt t="90089" x="1219200" y="4259263"/>
          <p14:tracePt t="90096" x="1228725" y="4241800"/>
          <p14:tracePt t="90106" x="1246188" y="4214813"/>
          <p14:tracePt t="90114" x="1263650" y="4197350"/>
          <p14:tracePt t="90130" x="1281113" y="4189413"/>
          <p14:tracePt t="90132" x="1308100" y="4179888"/>
          <p14:tracePt t="90137" x="1343025" y="4162425"/>
          <p14:tracePt t="90147" x="1370013" y="4144963"/>
          <p14:tracePt t="90153" x="1387475" y="4135438"/>
          <p14:tracePt t="90163" x="1412875" y="4127500"/>
          <p14:tracePt t="90178" x="1439863" y="4127500"/>
          <p14:tracePt t="90181" x="1466850" y="4110038"/>
          <p14:tracePt t="90193" x="1501775" y="4110038"/>
          <p14:tracePt t="90210" x="1519238" y="4100513"/>
          <p14:tracePt t="90221" x="1563688" y="4083050"/>
          <p14:tracePt t="90230" x="1590675" y="4083050"/>
          <p14:tracePt t="90233" x="1608138" y="4083050"/>
          <p14:tracePt t="90244" x="1643063" y="4083050"/>
          <p14:tracePt t="90248" x="1677988" y="4065588"/>
          <p14:tracePt t="90257" x="1714500" y="4065588"/>
          <p14:tracePt t="90265" x="1766888" y="4048125"/>
          <p14:tracePt t="90272" x="1793875" y="4048125"/>
          <p14:tracePt t="90280" x="1838325" y="4048125"/>
          <p14:tracePt t="90304" x="1960563" y="4048125"/>
          <p14:tracePt t="90316" x="2093913" y="4038600"/>
          <p14:tracePt t="90329" x="2146300" y="4038600"/>
          <p14:tracePt t="90330" x="2200275" y="4038600"/>
          <p14:tracePt t="90339" x="2252663" y="4038600"/>
          <p14:tracePt t="90361" x="2297113" y="4038600"/>
          <p14:tracePt t="90369" x="2306638" y="4038600"/>
          <p14:tracePt t="90404" x="2287588" y="4038600"/>
          <p14:tracePt t="90416" x="2279650" y="4038600"/>
          <p14:tracePt t="90417" x="2252663" y="4038600"/>
          <p14:tracePt t="90425" x="2208213" y="4038600"/>
          <p14:tracePt t="90434" x="2155825" y="4038600"/>
          <p14:tracePt t="90446" x="2103438" y="4038600"/>
          <p14:tracePt t="90448" x="2084388" y="4038600"/>
          <p14:tracePt t="90459" x="2041525" y="4038600"/>
          <p14:tracePt t="90464" x="2032000" y="4038600"/>
          <p14:tracePt t="90488" x="2005013" y="4038600"/>
          <p14:tracePt t="90498" x="1997075" y="4038600"/>
          <p14:tracePt t="90500" x="1987550" y="4038600"/>
          <p14:tracePt t="90515" x="1970088" y="4038600"/>
          <p14:tracePt t="90537" x="1925638" y="4056063"/>
          <p14:tracePt t="90549" x="1900238" y="4065588"/>
          <p14:tracePt t="90552" x="1863725" y="4065588"/>
          <p14:tracePt t="90564" x="1793875" y="4083050"/>
          <p14:tracePt t="90570" x="1749425" y="4100513"/>
          <p14:tracePt t="90589" x="1652588" y="4100513"/>
          <p14:tracePt t="90599" x="1608138" y="4100513"/>
          <p14:tracePt t="90600" x="1536700" y="4110038"/>
          <p14:tracePt t="90613" x="1484313" y="4110038"/>
          <p14:tracePt t="90616" x="1431925" y="4110038"/>
          <p14:tracePt t="90640" x="1404938" y="4110038"/>
          <p14:tracePt t="90723" x="1422400" y="4110038"/>
          <p14:tracePt t="90745" x="1431925" y="4110038"/>
          <p14:tracePt t="90867" x="1431925" y="4100513"/>
          <p14:tracePt t="90891" x="1431925" y="4092575"/>
          <p14:tracePt t="91492" x="1431925" y="4100513"/>
          <p14:tracePt t="98451" x="1439863" y="4100513"/>
          <p14:tracePt t="98530" x="1449388" y="4100513"/>
          <p14:tracePt t="99320" x="1449388" y="4092575"/>
          <p14:tracePt t="99335" x="1431925" y="4038600"/>
          <p14:tracePt t="99343" x="1422400" y="4021138"/>
          <p14:tracePt t="99349" x="1412875" y="4003675"/>
          <p14:tracePt t="99360" x="1412875" y="3986213"/>
          <p14:tracePt t="99365" x="1412875" y="3976688"/>
          <p14:tracePt t="99379" x="1395413" y="3949700"/>
          <p14:tracePt t="99381" x="1387475" y="3949700"/>
          <p14:tracePt t="99394" x="1387475" y="3932238"/>
          <p14:tracePt t="99397" x="1387475" y="3924300"/>
          <p14:tracePt t="99410" x="1387475" y="3906838"/>
          <p14:tracePt t="99414" x="1387475" y="3897313"/>
          <p14:tracePt t="99429" x="1370013" y="3879850"/>
          <p14:tracePt t="99442" x="1360488" y="3870325"/>
          <p14:tracePt t="99445" x="1333500" y="3862388"/>
          <p14:tracePt t="99458" x="1325563" y="3862388"/>
          <p14:tracePt t="99462" x="1316038" y="3862388"/>
          <p14:tracePt t="99482" x="1263650" y="3844925"/>
          <p14:tracePt t="99486" x="1254125" y="3844925"/>
          <p14:tracePt t="99494" x="1219200" y="3835400"/>
          <p14:tracePt t="99517" x="1130300" y="3808413"/>
          <p14:tracePt t="99529" x="1104900" y="3808413"/>
          <p14:tracePt t="99532" x="1060450" y="3783013"/>
          <p14:tracePt t="99544" x="1042988" y="3783013"/>
          <p14:tracePt t="99549" x="1016000" y="3765550"/>
          <p14:tracePt t="99559" x="1006475" y="3765550"/>
          <p14:tracePt t="99654" x="998538" y="3765550"/>
          <p14:tracePt t="99672" x="989013" y="3765550"/>
          <p14:tracePt t="99688" x="981075" y="3765550"/>
          <p14:tracePt t="99703" x="971550" y="3765550"/>
          <p14:tracePt t="99726" x="963613" y="3765550"/>
          <p14:tracePt t="99733" x="954088" y="3765550"/>
          <p14:tracePt t="99749" x="936625" y="3765550"/>
          <p14:tracePt t="99757" x="927100" y="3765550"/>
          <p14:tracePt t="99781" x="919163" y="3765550"/>
          <p14:tracePt t="99798" x="909638" y="3756025"/>
          <p14:tracePt t="99813" x="909638" y="3746500"/>
          <p14:tracePt t="99829" x="901700" y="3738563"/>
          <p14:tracePt t="99841" x="901700" y="3729038"/>
          <p14:tracePt t="99845" x="892175" y="3711575"/>
          <p14:tracePt t="99858" x="892175" y="3703638"/>
          <p14:tracePt t="99861" x="874713" y="3684588"/>
          <p14:tracePt t="99869" x="865188" y="3676650"/>
          <p14:tracePt t="99877" x="857250" y="3659188"/>
          <p14:tracePt t="99892" x="847725" y="3641725"/>
          <p14:tracePt t="99894" x="847725" y="3632200"/>
          <p14:tracePt t="99907" x="847725" y="3605213"/>
          <p14:tracePt t="99926" x="847725" y="3597275"/>
          <p14:tracePt t="99927" x="847725" y="3587750"/>
          <p14:tracePt t="99934" x="847725" y="3579813"/>
          <p14:tracePt t="100021" x="847725" y="3570288"/>
          <p14:tracePt t="100037" x="865188" y="3570288"/>
          <p14:tracePt t="100051" x="892175" y="3570288"/>
          <p14:tracePt t="100061" x="989013" y="3570288"/>
          <p14:tracePt t="100083" x="1068388" y="3570288"/>
          <p14:tracePt t="100095" x="1157288" y="3570288"/>
          <p14:tracePt t="100097" x="1246188" y="3570288"/>
          <p14:tracePt t="100108" x="1370013" y="3570288"/>
          <p14:tracePt t="100109" x="1474788" y="3570288"/>
          <p14:tracePt t="100117" x="1598613" y="3570288"/>
          <p14:tracePt t="100127" x="1687513" y="3570288"/>
          <p14:tracePt t="100133" x="1739900" y="3570288"/>
          <p14:tracePt t="100142" x="1793875" y="3570288"/>
          <p14:tracePt t="100148" x="1838325" y="3570288"/>
          <p14:tracePt t="100159" x="1855788" y="3570288"/>
          <p14:tracePt t="100166" x="1863725" y="3570288"/>
          <p14:tracePt t="100342" x="1863725" y="3562350"/>
          <p14:tracePt t="100370" x="1819275" y="3552825"/>
          <p14:tracePt t="100383" x="1757363" y="3552825"/>
          <p14:tracePt t="100396" x="1731963" y="3552825"/>
          <p14:tracePt t="100397" x="1677988" y="3552825"/>
          <p14:tracePt t="100410" x="1625600" y="3552825"/>
          <p14:tracePt t="100413" x="1554163" y="3552825"/>
          <p14:tracePt t="100437" x="1466850" y="3552825"/>
          <p14:tracePt t="100448" x="1377950" y="3552825"/>
          <p14:tracePt t="100459" x="1290638" y="3552825"/>
          <p14:tracePt t="100461" x="1219200" y="3552825"/>
          <p14:tracePt t="100469" x="1130300" y="3552825"/>
          <p14:tracePt t="100477" x="1068388" y="3552825"/>
          <p14:tracePt t="100485" x="1016000" y="3552825"/>
          <p14:tracePt t="100494" x="944563" y="3552825"/>
          <p14:tracePt t="100509" x="892175" y="3552825"/>
          <p14:tracePt t="100510" x="847725" y="3552825"/>
          <p14:tracePt t="100517" x="822325" y="3552825"/>
          <p14:tracePt t="100526" x="795338" y="3552825"/>
          <p14:tracePt t="100532" x="760413" y="3552825"/>
          <p14:tracePt t="100540" x="750888" y="3552825"/>
          <p14:tracePt t="100549" x="733425" y="3543300"/>
          <p14:tracePt t="100559" x="723900" y="3543300"/>
          <p14:tracePt t="100662" x="733425" y="3543300"/>
          <p14:tracePt t="100690" x="830263" y="3535363"/>
          <p14:tracePt t="100696" x="884238" y="3535363"/>
          <p14:tracePt t="100720" x="1095375" y="3535363"/>
          <p14:tracePt t="100730" x="1219200" y="3535363"/>
          <p14:tracePt t="100733" x="1343025" y="3535363"/>
          <p14:tracePt t="100745" x="1484313" y="3535363"/>
          <p14:tracePt t="100748" x="1625600" y="3535363"/>
          <p14:tracePt t="100757" x="1766888" y="3535363"/>
          <p14:tracePt t="100766" x="1890713" y="3535363"/>
          <p14:tracePt t="100789" x="2014538" y="3535363"/>
          <p14:tracePt t="100801" x="2041525" y="3535363"/>
          <p14:tracePt t="100811" x="2049463" y="3535363"/>
          <p14:tracePt t="100825" x="2049463" y="3543300"/>
          <p14:tracePt t="100828" x="2049463" y="3552825"/>
          <p14:tracePt t="100851" x="2022475" y="3562350"/>
          <p14:tracePt t="100865" x="1917700" y="3579813"/>
          <p14:tracePt t="100869" x="1863725" y="3579813"/>
          <p14:tracePt t="100877" x="1819275" y="3597275"/>
          <p14:tracePt t="100885" x="1739900" y="3622675"/>
          <p14:tracePt t="100894" x="1687513" y="3632200"/>
          <p14:tracePt t="100918" x="1573213" y="3632200"/>
          <p14:tracePt t="100920" x="1519238" y="3632200"/>
          <p14:tracePt t="100930" x="1449388" y="3632200"/>
          <p14:tracePt t="100933" x="1377950" y="3632200"/>
          <p14:tracePt t="100945" x="1325563" y="3632200"/>
          <p14:tracePt t="100948" x="1271588" y="3632200"/>
          <p14:tracePt t="100958" x="1228725" y="3632200"/>
          <p14:tracePt t="100965" x="1209675" y="3632200"/>
          <p14:tracePt t="100976" x="1192213" y="3632200"/>
          <p14:tracePt t="100981" x="1184275" y="3632200"/>
          <p14:tracePt t="101080" x="1201738" y="3632200"/>
          <p14:tracePt t="101103" x="1263650" y="3632200"/>
          <p14:tracePt t="101105" x="1298575" y="3622675"/>
          <p14:tracePt t="101111" x="1377950" y="3622675"/>
          <p14:tracePt t="101127" x="1449388" y="3605213"/>
          <p14:tracePt t="101129" x="1519238" y="3605213"/>
          <p14:tracePt t="101133" x="1608138" y="3605213"/>
          <p14:tracePt t="101141" x="1697038" y="3605213"/>
          <p14:tracePt t="101149" x="1784350" y="3605213"/>
          <p14:tracePt t="101159" x="1863725" y="3605213"/>
          <p14:tracePt t="101165" x="1900238" y="3605213"/>
          <p14:tracePt t="101184" x="1925638" y="3605213"/>
          <p14:tracePt t="101237" x="1917700" y="3597275"/>
          <p14:tracePt t="101248" x="1908175" y="3597275"/>
          <p14:tracePt t="101259" x="1873250" y="3597275"/>
          <p14:tracePt t="101261" x="1846263" y="3597275"/>
          <p14:tracePt t="101276" x="1801813" y="3597275"/>
          <p14:tracePt t="101278" x="1739900" y="3597275"/>
          <p14:tracePt t="101291" x="1697038" y="3597275"/>
          <p14:tracePt t="101292" x="1635125" y="3597275"/>
          <p14:tracePt t="101309" x="1590675" y="3597275"/>
          <p14:tracePt t="101311" x="1536700" y="3597275"/>
          <p14:tracePt t="101325" x="1511300" y="3597275"/>
          <p14:tracePt t="101327" x="1474788" y="3597275"/>
          <p14:tracePt t="101333" x="1457325" y="3597275"/>
          <p14:tracePt t="101344" x="1449388" y="3597275"/>
          <p14:tracePt t="101398" x="1449388" y="3587750"/>
          <p14:tracePt t="101413" x="1466850" y="3587750"/>
          <p14:tracePt t="101422" x="1484313" y="3587750"/>
          <p14:tracePt t="101429" x="1511300" y="3587750"/>
          <p14:tracePt t="101438" x="1536700" y="3587750"/>
          <p14:tracePt t="101446" x="1563688" y="3579813"/>
          <p14:tracePt t="101458" x="1590675" y="3579813"/>
          <p14:tracePt t="101461" x="1635125" y="3579813"/>
          <p14:tracePt t="101468" x="1652588" y="3570288"/>
          <p14:tracePt t="101477" x="1660525" y="3570288"/>
          <p14:tracePt t="101491" x="1677988" y="3570288"/>
          <p14:tracePt t="101607" x="1670050" y="3570288"/>
          <p14:tracePt t="101630" x="1625600" y="3570288"/>
          <p14:tracePt t="101656" x="1598613" y="3570288"/>
          <p14:tracePt t="101669" x="1590675" y="3570288"/>
          <p14:tracePt t="101671" x="1581150" y="3570288"/>
          <p14:tracePt t="101682" x="1573213" y="3570288"/>
          <p14:tracePt t="101685" x="1563688" y="3570288"/>
          <p14:tracePt t="101709" x="1546225" y="3570288"/>
          <p14:tracePt t="101719" x="1536700" y="3570288"/>
          <p14:tracePt t="101733" x="1519238" y="3570288"/>
          <p14:tracePt t="101741" x="1511300" y="3570288"/>
          <p14:tracePt t="101749" x="1501775" y="3570288"/>
          <p14:tracePt t="101765" x="1484313" y="3570288"/>
          <p14:tracePt t="101776" x="1474788" y="3570288"/>
          <p14:tracePt t="101781" x="1466850" y="3570288"/>
          <p14:tracePt t="101793" x="1457325" y="3570288"/>
          <p14:tracePt t="101797" x="1449388" y="3570288"/>
          <p14:tracePt t="101809" x="1439863" y="3570288"/>
          <p14:tracePt t="101845" x="1431925" y="3570288"/>
          <p14:tracePt t="101853" x="1422400" y="3570288"/>
          <p14:tracePt t="101863" x="1412875" y="3570288"/>
          <p14:tracePt t="101868" x="1404938" y="3570288"/>
          <p14:tracePt t="101877" x="1395413" y="3570288"/>
          <p14:tracePt t="101893" x="1377950" y="3570288"/>
          <p14:tracePt t="101927" x="1316038" y="3570288"/>
          <p14:tracePt t="101941" x="1281113" y="3570288"/>
          <p14:tracePt t="101959" x="1271588" y="3570288"/>
          <p14:tracePt t="101965" x="1263650" y="3570288"/>
          <p14:tracePt t="102103" x="1271588" y="3570288"/>
          <p14:tracePt t="102132" x="1343025" y="3570288"/>
          <p14:tracePt t="102150" x="1474788" y="3570288"/>
          <p14:tracePt t="102158" x="1511300" y="3570288"/>
          <p14:tracePt t="102161" x="1563688" y="3570288"/>
          <p14:tracePt t="102169" x="1608138" y="3570288"/>
          <p14:tracePt t="102194" x="1697038" y="3570288"/>
          <p14:tracePt t="102195" x="1704975" y="3570288"/>
          <p14:tracePt t="102207" x="1731963" y="3570288"/>
          <p14:tracePt t="102211" x="1739900" y="3570288"/>
          <p14:tracePt t="102235" x="1749425" y="3579813"/>
          <p14:tracePt t="102248" x="1749425" y="3597275"/>
          <p14:tracePt t="102261" x="1749425" y="3605213"/>
          <p14:tracePt t="102265" x="1704975" y="3622675"/>
          <p14:tracePt t="102274" x="1677988" y="3622675"/>
          <p14:tracePt t="102281" x="1643063" y="3632200"/>
          <p14:tracePt t="102295" x="1608138" y="3632200"/>
          <p14:tracePt t="102297" x="1554163" y="3632200"/>
          <p14:tracePt t="102308" x="1501775" y="3632200"/>
          <p14:tracePt t="102313" x="1449388" y="3632200"/>
          <p14:tracePt t="102326" x="1422400" y="3632200"/>
          <p14:tracePt t="102329" x="1404938" y="3632200"/>
          <p14:tracePt t="102342" x="1395413" y="3632200"/>
          <p14:tracePt t="102345" x="1387475" y="3632200"/>
          <p14:tracePt t="102418" x="1404938" y="3632200"/>
          <p14:tracePt t="102427" x="1431925" y="3632200"/>
          <p14:tracePt t="102434" x="1474788" y="3632200"/>
          <p14:tracePt t="102442" x="1528763" y="3632200"/>
          <p14:tracePt t="102449" x="1563688" y="3632200"/>
          <p14:tracePt t="102459" x="1590675" y="3632200"/>
          <p14:tracePt t="102465" x="1608138" y="3632200"/>
          <p14:tracePt t="102477" x="1635125" y="3632200"/>
          <p14:tracePt t="102481" x="1670050" y="3632200"/>
          <p14:tracePt t="102554" x="1652588" y="3632200"/>
          <p14:tracePt t="102569" x="1625600" y="3632200"/>
          <p14:tracePt t="102585" x="1598613" y="3632200"/>
          <p14:tracePt t="102587" x="1590675" y="3632200"/>
          <p14:tracePt t="102599" x="1563688" y="3622675"/>
          <p14:tracePt t="102666" x="1590675" y="3622675"/>
          <p14:tracePt t="102682" x="1625600" y="3622675"/>
          <p14:tracePt t="102699" x="1722438" y="3622675"/>
          <p14:tracePt t="102715" x="1819275" y="3622675"/>
          <p14:tracePt t="102725" x="1838325" y="3614738"/>
          <p14:tracePt t="102793" x="1828800" y="3614738"/>
          <p14:tracePt t="102802" x="1793875" y="3614738"/>
          <p14:tracePt t="102809" x="1766888" y="3614738"/>
          <p14:tracePt t="102826" x="1739900" y="3614738"/>
          <p14:tracePt t="102828" x="1697038" y="3614738"/>
          <p14:tracePt t="102852" x="1677988" y="3614738"/>
          <p14:tracePt t="102905" x="1677988" y="3622675"/>
          <p14:tracePt t="102914" x="1677988" y="3632200"/>
          <p14:tracePt t="102926" x="1697038" y="3632200"/>
          <p14:tracePt t="102933" x="1704975" y="3632200"/>
          <p14:tracePt t="103466" x="1722438" y="3632200"/>
          <p14:tracePt t="103477" x="1731963" y="3632200"/>
          <p14:tracePt t="103485" x="1776413" y="3632200"/>
          <p14:tracePt t="103493" x="1793875" y="3632200"/>
          <p14:tracePt t="103497" x="1819275" y="3632200"/>
          <p14:tracePt t="103509" x="1890713" y="3632200"/>
          <p14:tracePt t="103514" x="2014538" y="3632200"/>
          <p14:tracePt t="103525" x="2155825" y="3632200"/>
          <p14:tracePt t="103529" x="2314575" y="3632200"/>
          <p14:tracePt t="103554" x="2676525" y="3632200"/>
          <p14:tracePt t="103555" x="2871788" y="3632200"/>
          <p14:tracePt t="103566" x="3082925" y="3632200"/>
          <p14:tracePt t="103575" x="3278188" y="3632200"/>
          <p14:tracePt t="103577" x="3471863" y="3641725"/>
          <p14:tracePt t="103601" x="4108450" y="3738563"/>
          <p14:tracePt t="103612" x="4319588" y="3790950"/>
          <p14:tracePt t="103634" x="4841875" y="3906838"/>
          <p14:tracePt t="103647" x="4983163" y="3932238"/>
          <p14:tracePt t="103649" x="5114925" y="3976688"/>
          <p14:tracePt t="103659" x="5238750" y="4021138"/>
          <p14:tracePt t="103664" x="5354638" y="4048125"/>
          <p14:tracePt t="103676" x="5459413" y="4073525"/>
          <p14:tracePt t="103680" x="5557838" y="4100513"/>
          <p14:tracePt t="103693" x="5627688" y="4127500"/>
          <p14:tracePt t="103698" x="5707063" y="4152900"/>
          <p14:tracePt t="103709" x="5751513" y="4162425"/>
          <p14:tracePt t="103714" x="5795963" y="4189413"/>
          <p14:tracePt t="103732" x="5865813" y="4206875"/>
          <p14:tracePt t="103745" x="5945188" y="4241800"/>
          <p14:tracePt t="103758" x="5989638" y="4259263"/>
          <p14:tracePt t="103760" x="6034088" y="4268788"/>
          <p14:tracePt t="103782" x="6113463" y="4303713"/>
          <p14:tracePt t="103794" x="6175375" y="4321175"/>
          <p14:tracePt t="103808" x="6219825" y="4330700"/>
          <p14:tracePt t="103809" x="6272213" y="4338638"/>
          <p14:tracePt t="103832" x="6308725" y="4357688"/>
          <p14:tracePt t="103844" x="6351588" y="4383088"/>
          <p14:tracePt t="103845" x="6378575" y="4392613"/>
          <p14:tracePt t="103851" x="6423025" y="4400550"/>
          <p14:tracePt t="103871" x="6492875" y="4437063"/>
          <p14:tracePt t="103873" x="6554788" y="4479925"/>
          <p14:tracePt t="103881" x="6581775" y="4506913"/>
          <p14:tracePt t="103892" x="6626225" y="4506913"/>
          <p14:tracePt t="103896" x="6653213" y="4524375"/>
          <p14:tracePt t="103908" x="6670675" y="4533900"/>
          <p14:tracePt t="103912" x="6705600" y="4541838"/>
          <p14:tracePt t="103925" x="6705600" y="4551363"/>
          <p14:tracePt t="103928" x="6732588" y="4560888"/>
          <p14:tracePt t="103942" x="6777038" y="4568825"/>
          <p14:tracePt t="103944" x="6784975" y="4578350"/>
          <p14:tracePt t="103957" x="6802438" y="4586288"/>
          <p14:tracePt t="103960" x="6829425" y="4603750"/>
          <p14:tracePt t="103986" x="6935788" y="4665663"/>
          <p14:tracePt t="104000" x="6961188" y="4684713"/>
          <p14:tracePt t="104002" x="6980238" y="4692650"/>
          <p14:tracePt t="104011" x="7005638" y="4710113"/>
          <p14:tracePt t="104033" x="7050088" y="4737100"/>
          <p14:tracePt t="104045" x="7067550" y="4745038"/>
          <p14:tracePt t="104051" x="7102475" y="4754563"/>
          <p14:tracePt t="104072" x="7121525" y="4764088"/>
          <p14:tracePt t="104107" x="7129463" y="4764088"/>
          <p14:tracePt t="104121" x="7138988" y="4772025"/>
          <p14:tracePt t="104190" x="7146925" y="4789488"/>
          <p14:tracePt t="104214" x="7173913" y="4806950"/>
          <p14:tracePt t="104224" x="7191375" y="4806950"/>
          <p14:tracePt t="104225" x="7218363" y="4816475"/>
          <p14:tracePt t="104235" x="7270750" y="4826000"/>
          <p14:tracePt t="104244" x="7305675" y="4833938"/>
          <p14:tracePt t="104249" x="7350125" y="4833938"/>
          <p14:tracePt t="104259" x="7412038" y="4833938"/>
          <p14:tracePt t="104264" x="7473950" y="4833938"/>
          <p14:tracePt t="104275" x="7545388" y="4851400"/>
          <p14:tracePt t="104283" x="7570788" y="4851400"/>
          <p14:tracePt t="104301" x="7748588" y="4851400"/>
          <p14:tracePt t="104312" x="7977188" y="4860925"/>
          <p14:tracePt t="104325" x="8101013" y="4860925"/>
          <p14:tracePt t="104329" x="8224838" y="4860925"/>
          <p14:tracePt t="104349" x="8455025" y="4860925"/>
          <p14:tracePt t="104360" x="8640763" y="4887913"/>
          <p14:tracePt t="104388" x="8755063" y="4887913"/>
          <p14:tracePt t="104458" x="8764588" y="4895850"/>
          <p14:tracePt t="105067" x="8755063" y="4913313"/>
          <p14:tracePt t="105083" x="8747125" y="4922838"/>
          <p14:tracePt t="105091" x="8728075" y="4930775"/>
          <p14:tracePt t="105108" x="8720138" y="4930775"/>
          <p14:tracePt t="105110" x="8710613" y="4930775"/>
          <p14:tracePt t="105124" x="8675688" y="4940300"/>
          <p14:tracePt t="105126" x="8658225" y="4949825"/>
          <p14:tracePt t="105150" x="8605838" y="4975225"/>
          <p14:tracePt t="105162" x="8569325" y="4992688"/>
          <p14:tracePt t="105165" x="8534400" y="4992688"/>
          <p14:tracePt t="105175" x="8524875" y="5002213"/>
          <p14:tracePt t="105181" x="8482013" y="5010150"/>
          <p14:tracePt t="105192" x="8455025" y="5019675"/>
          <p14:tracePt t="105206" x="8402638" y="5037138"/>
          <p14:tracePt t="105213" x="8375650" y="5046663"/>
          <p14:tracePt t="105226" x="8358188" y="5046663"/>
          <p14:tracePt t="105229" x="8340725" y="5054600"/>
          <p14:tracePt t="105242" x="8313738" y="5064125"/>
          <p14:tracePt t="105244" x="8304213" y="5072063"/>
          <p14:tracePt t="105259" x="8296275" y="5072063"/>
          <p14:tracePt t="105261" x="8278813" y="5072063"/>
          <p14:tracePt t="105275" x="8259763" y="5081588"/>
          <p14:tracePt t="105276" x="8251825" y="5091113"/>
          <p14:tracePt t="105300" x="8199438" y="5099050"/>
          <p14:tracePt t="105315" x="8172450" y="5126038"/>
          <p14:tracePt t="105320" x="8154988" y="5133975"/>
          <p14:tracePt t="105328" x="8137525" y="5133975"/>
          <p14:tracePt t="105341" x="8118475" y="5143500"/>
          <p14:tracePt t="105342" x="8110538" y="5143500"/>
          <p14:tracePt t="105349" x="8101013" y="5153025"/>
          <p14:tracePt t="105359" x="8101013" y="5160963"/>
          <p14:tracePt t="105368" x="8083550" y="5170488"/>
          <p14:tracePt t="105387" x="8048625" y="5187950"/>
          <p14:tracePt t="105396" x="8031163" y="5187950"/>
          <p14:tracePt t="105409" x="8021638" y="5195888"/>
          <p14:tracePt t="105412" x="7996238" y="5205413"/>
          <p14:tracePt t="105424" x="7986713" y="5214938"/>
          <p14:tracePt t="105451" x="7977188" y="5214938"/>
          <p14:tracePt t="105453" x="7969250" y="5214938"/>
          <p14:tracePt t="105476" x="7959725" y="5222875"/>
          <p14:tracePt t="105491" x="7942263" y="5232400"/>
          <p14:tracePt t="105492" x="7934325" y="5232400"/>
          <p14:tracePt t="105517" x="7907338" y="5232400"/>
          <p14:tracePt t="105520" x="7897813" y="5240338"/>
          <p14:tracePt t="105524" x="7897813" y="5257800"/>
          <p14:tracePt t="105543" x="7889875" y="5257800"/>
          <p14:tracePt t="105558" x="7862888" y="5267325"/>
          <p14:tracePt t="105568" x="7845425" y="5276850"/>
          <p14:tracePt t="105584" x="7810500" y="5294313"/>
          <p14:tracePt t="105595" x="7773988" y="5294313"/>
          <p14:tracePt t="105596" x="7756525" y="5302250"/>
          <p14:tracePt t="105620" x="7721600" y="5311775"/>
          <p14:tracePt t="105622" x="7694613" y="5311775"/>
          <p14:tracePt t="105632" x="7659688" y="5319713"/>
          <p14:tracePt t="105643" x="7650163" y="5319713"/>
          <p14:tracePt t="105644" x="7624763" y="5319713"/>
          <p14:tracePt t="105658" x="7607300" y="5319713"/>
          <p14:tracePt t="105661" x="7589838" y="5329238"/>
          <p14:tracePt t="105673" x="7580313" y="5329238"/>
          <p14:tracePt t="105676" x="7570788" y="5329238"/>
          <p14:tracePt t="105691" x="7562850" y="5329238"/>
          <p14:tracePt t="105692" x="7545388" y="5337175"/>
          <p14:tracePt t="105727" x="7535863" y="5337175"/>
          <p14:tracePt t="105741" x="7527925" y="5337175"/>
          <p14:tracePt t="105790" x="7518400" y="5337175"/>
          <p14:tracePt t="105806" x="7500938" y="5337175"/>
          <p14:tracePt t="105821" x="7483475" y="5337175"/>
          <p14:tracePt t="105822" x="7473950" y="5337175"/>
          <p14:tracePt t="105831" x="7466013" y="5337175"/>
          <p14:tracePt t="105841" x="7456488" y="5337175"/>
          <p14:tracePt t="105844" x="7446963" y="5337175"/>
          <p14:tracePt t="105858" x="7429500" y="5337175"/>
          <p14:tracePt t="105862" x="7421563" y="5337175"/>
          <p14:tracePt t="105881" x="7404100" y="5337175"/>
          <p14:tracePt t="105892" x="7386638" y="5337175"/>
          <p14:tracePt t="105893" x="7377113" y="5346700"/>
          <p14:tracePt t="105915" x="7367588" y="5346700"/>
          <p14:tracePt t="105927" x="7332663" y="5356225"/>
          <p14:tracePt t="105941" x="7315200" y="5373688"/>
          <p14:tracePt t="105942" x="7297738" y="5373688"/>
          <p14:tracePt t="105966" x="7262813" y="5408613"/>
          <p14:tracePt t="106046" x="7253288" y="5418138"/>
          <p14:tracePt t="106074" x="7243763" y="5418138"/>
          <p14:tracePt t="106102" x="7218363" y="5435600"/>
          <p14:tracePt t="106112" x="7191375" y="5435600"/>
          <p14:tracePt t="106127" x="7183438" y="5435600"/>
          <p14:tracePt t="106150" x="7173913" y="5435600"/>
          <p14:tracePt t="107119" x="7164388" y="5435600"/>
          <p14:tracePt t="107359" x="7156450" y="5435600"/>
          <p14:tracePt t="107551" x="7146925" y="5435600"/>
          <p14:tracePt t="107581" x="7138988" y="5435600"/>
          <p14:tracePt t="107614" x="7138988" y="5399088"/>
          <p14:tracePt t="107623" x="7138988" y="5391150"/>
          <p14:tracePt t="107629" x="7138988" y="5381625"/>
          <p14:tracePt t="113671" x="7138988" y="5373688"/>
          <p14:tracePt t="113943" x="7129463" y="5373688"/>
          <p14:tracePt t="113964" x="7112000" y="5399088"/>
          <p14:tracePt t="113966" x="7094538" y="5418138"/>
          <p14:tracePt t="113973" x="7085013" y="5426075"/>
          <p14:tracePt t="113995" x="7040563" y="5461000"/>
          <p14:tracePt t="113998" x="7023100" y="5480050"/>
          <p14:tracePt t="114008" x="6988175" y="5505450"/>
          <p14:tracePt t="114021" x="6961188" y="5541963"/>
          <p14:tracePt t="114023" x="6908800" y="5576888"/>
          <p14:tracePt t="114029" x="6864350" y="5611813"/>
          <p14:tracePt t="114037" x="6819900" y="5629275"/>
          <p14:tracePt t="114045" x="6794500" y="5646738"/>
          <p14:tracePt t="114056" x="6757988" y="5673725"/>
          <p14:tracePt t="114063" x="6732588" y="5683250"/>
          <p14:tracePt t="114076" x="6670675" y="5718175"/>
          <p14:tracePt t="114089" x="6643688" y="5753100"/>
          <p14:tracePt t="114093" x="6626225" y="5762625"/>
          <p14:tracePt t="114103" x="6591300" y="5780088"/>
          <p14:tracePt t="114109" x="6573838" y="5788025"/>
          <p14:tracePt t="114122" x="6546850" y="5807075"/>
          <p14:tracePt t="114125" x="6519863" y="5815013"/>
          <p14:tracePt t="114137" x="6484938" y="5832475"/>
          <p14:tracePt t="114154" x="6440488" y="5849938"/>
          <p14:tracePt t="114157" x="6440488" y="5859463"/>
          <p14:tracePt t="114174" x="6413500" y="5859463"/>
          <p14:tracePt t="114188" x="6405563" y="5867400"/>
          <p14:tracePt t="114343" x="6396038" y="5867400"/>
          <p14:tracePt t="114366" x="6361113" y="5876925"/>
          <p14:tracePt t="114380" x="6343650" y="5894388"/>
          <p14:tracePt t="114388" x="6326188" y="5894388"/>
          <p14:tracePt t="114406" x="6299200" y="5903913"/>
          <p14:tracePt t="114421" x="6289675" y="5903913"/>
          <p14:tracePt t="114438" x="6272213" y="5911850"/>
          <p14:tracePt t="114445" x="6264275" y="5911850"/>
          <p14:tracePt t="114517" x="6254750" y="5911850"/>
          <p14:tracePt t="114532" x="6246813" y="5921375"/>
          <p14:tracePt t="114598" x="6254750" y="5921375"/>
          <p14:tracePt t="114612" x="6264275" y="5921375"/>
          <p14:tracePt t="114622" x="6388100" y="5956300"/>
          <p14:tracePt t="114639" x="6457950" y="5956300"/>
          <p14:tracePt t="114641" x="6492875" y="5956300"/>
          <p14:tracePt t="114645" x="6564313" y="5965825"/>
          <p14:tracePt t="114656" x="6653213" y="5965825"/>
          <p14:tracePt t="114661" x="6740525" y="5983288"/>
          <p14:tracePt t="114671" x="6819900" y="5991225"/>
          <p14:tracePt t="114677" x="6873875" y="6000750"/>
          <p14:tracePt t="114690" x="6881813" y="6000750"/>
          <p14:tracePt t="114693" x="6891338" y="6000750"/>
          <p14:tracePt t="114709" x="6899275" y="6010275"/>
          <p14:tracePt t="114726" x="6899275" y="6018213"/>
          <p14:tracePt t="114739" x="6891338" y="6027738"/>
          <p14:tracePt t="114741" x="6864350" y="6027738"/>
          <p14:tracePt t="114757" x="6802438" y="6045200"/>
          <p14:tracePt t="114759" x="6750050" y="6045200"/>
          <p14:tracePt t="114771" x="6678613" y="6062663"/>
          <p14:tracePt t="114774" x="6634163" y="6062663"/>
          <p14:tracePt t="114780" x="6581775" y="6072188"/>
          <p14:tracePt t="114789" x="6546850" y="6072188"/>
          <p14:tracePt t="114820" x="6502400" y="6072188"/>
          <p14:tracePt t="114857" x="6492875" y="6072188"/>
          <p14:tracePt t="114873" x="6492875" y="6062663"/>
          <p14:tracePt t="114881" x="6502400" y="6053138"/>
          <p14:tracePt t="114890" x="6519863" y="6053138"/>
          <p14:tracePt t="114919" x="6581775" y="6035675"/>
          <p14:tracePt t="115019" x="6573838" y="6035675"/>
          <p14:tracePt t="115049" x="6546850" y="6035675"/>
          <p14:tracePt t="115052" x="6537325" y="6035675"/>
          <p14:tracePt t="115113" x="6537325" y="6027738"/>
          <p14:tracePt t="115132" x="6564313" y="6027738"/>
          <p14:tracePt t="115143" x="6599238" y="6018213"/>
          <p14:tracePt t="115150" x="6634163" y="6010275"/>
          <p14:tracePt t="115157" x="6688138" y="6000750"/>
          <p14:tracePt t="115162" x="6740525" y="6000750"/>
          <p14:tracePt t="115189" x="6908800" y="6000750"/>
          <p14:tracePt t="115193" x="6980238" y="5983288"/>
          <p14:tracePt t="115206" x="7032625" y="5983288"/>
          <p14:tracePt t="115209" x="7085013" y="5983288"/>
          <p14:tracePt t="115223" x="7102475" y="5973763"/>
          <p14:tracePt t="115306" x="7094538" y="5973763"/>
          <p14:tracePt t="115320" x="7085013" y="5973763"/>
          <p14:tracePt t="115322" x="7050088" y="5973763"/>
          <p14:tracePt t="115330" x="7023100" y="5973763"/>
          <p14:tracePt t="115339" x="6997700" y="5973763"/>
          <p14:tracePt t="115345" x="6970713" y="5973763"/>
          <p14:tracePt t="115353" x="6918325" y="5973763"/>
          <p14:tracePt t="115361" x="6899275" y="5973763"/>
          <p14:tracePt t="115372" x="6846888" y="5973763"/>
          <p14:tracePt t="115377" x="6819900" y="5973763"/>
          <p14:tracePt t="115388" x="6784975" y="5973763"/>
          <p14:tracePt t="115393" x="6732588" y="5973763"/>
          <p14:tracePt t="115404" x="6705600" y="5973763"/>
          <p14:tracePt t="115409" x="6678613" y="5973763"/>
          <p14:tracePt t="115422" x="6653213" y="5973763"/>
          <p14:tracePt t="115425" x="6634163" y="5973763"/>
          <p14:tracePt t="115438" x="6608763" y="5973763"/>
          <p14:tracePt t="115441" x="6581775" y="5973763"/>
          <p14:tracePt t="115453" x="6564313" y="5973763"/>
          <p14:tracePt t="115457" x="6546850" y="5973763"/>
          <p14:tracePt t="115465" x="6529388" y="5973763"/>
          <p14:tracePt t="115473" x="6511925" y="5973763"/>
          <p14:tracePt t="115500" x="6484938" y="5973763"/>
          <p14:tracePt t="115514" x="6475413" y="5973763"/>
          <p14:tracePt t="115875" x="6467475" y="5973763"/>
          <p14:tracePt t="115899" x="6450013" y="5965825"/>
          <p14:tracePt t="115910" x="6440488" y="5956300"/>
          <p14:tracePt t="115922" x="6430963" y="5948363"/>
          <p14:tracePt t="116853" x="6423025" y="5938838"/>
          <p14:tracePt t="116889" x="6423025" y="5921375"/>
          <p14:tracePt t="116897" x="6423025" y="5911850"/>
          <p14:tracePt t="116913" x="6413500" y="5903913"/>
          <p14:tracePt t="120347" x="6413500" y="5911850"/>
          <p14:tracePt t="120363" x="6413500" y="5921375"/>
          <p14:tracePt t="120373" x="6440488" y="5938838"/>
          <p14:tracePt t="120377" x="6457950" y="5948363"/>
          <p14:tracePt t="120386" x="6475413" y="5965825"/>
          <p14:tracePt t="120393" x="6484938" y="5965825"/>
          <p14:tracePt t="120403" x="6519863" y="5973763"/>
          <p14:tracePt t="120409" x="6554788" y="6000750"/>
          <p14:tracePt t="120420" x="6581775" y="6000750"/>
          <p14:tracePt t="120425" x="6634163" y="6010275"/>
          <p14:tracePt t="120436" x="6715125" y="6035675"/>
          <p14:tracePt t="120440" x="6819900" y="6062663"/>
          <p14:tracePt t="120452" x="6918325" y="6089650"/>
          <p14:tracePt t="120457" x="7023100" y="6097588"/>
          <p14:tracePt t="120469" x="7112000" y="6115050"/>
          <p14:tracePt t="120473" x="7218363" y="6124575"/>
          <p14:tracePt t="120496" x="7421563" y="6151563"/>
          <p14:tracePt t="120498" x="7508875" y="6169025"/>
          <p14:tracePt t="120508" x="7580313" y="6169025"/>
          <p14:tracePt t="120520" x="7659688" y="6169025"/>
          <p14:tracePt t="120522" x="7731125" y="6176963"/>
          <p14:tracePt t="120535" x="7783513" y="6176963"/>
          <p14:tracePt t="120538" x="7827963" y="6176963"/>
          <p14:tracePt t="120552" x="7862888" y="6176963"/>
          <p14:tracePt t="120553" x="7880350" y="6186488"/>
          <p14:tracePt t="120580" x="7889875" y="6186488"/>
          <p14:tracePt t="121513" x="7897813" y="6203950"/>
          <p14:tracePt t="121525" x="7889875" y="6203950"/>
          <p14:tracePt t="121536" x="7853363" y="6213475"/>
          <p14:tracePt t="121540" x="7827963" y="6221413"/>
          <p14:tracePt t="121551" x="7783513" y="6230938"/>
          <p14:tracePt t="121557" x="7756525" y="6238875"/>
          <p14:tracePt t="121570" x="7739063" y="6238875"/>
          <p14:tracePt t="121573" x="7712075" y="6265863"/>
          <p14:tracePt t="121585" x="7677150" y="6275388"/>
          <p14:tracePt t="121602" x="7642225" y="6275388"/>
          <p14:tracePt t="121605" x="7607300" y="6275388"/>
          <p14:tracePt t="121631" x="7439025" y="6230938"/>
          <p14:tracePt t="121645" x="7377113" y="6194425"/>
          <p14:tracePt t="121646" x="7332663" y="6186488"/>
          <p14:tracePt t="121654" x="7270750" y="6159500"/>
          <p14:tracePt t="121668" x="7183438" y="6107113"/>
          <p14:tracePt t="121669" x="7085013" y="6053138"/>
          <p14:tracePt t="121686" x="6953250" y="5991225"/>
          <p14:tracePt t="121688" x="6829425" y="5948363"/>
          <p14:tracePt t="121695" x="6696075" y="5894388"/>
          <p14:tracePt t="121714" x="6405563" y="5762625"/>
          <p14:tracePt t="121724" x="6130925" y="5656263"/>
          <p14:tracePt t="121736" x="5999163" y="5602288"/>
          <p14:tracePt t="121740" x="5883275" y="5559425"/>
          <p14:tracePt t="121753" x="5795963" y="5514975"/>
          <p14:tracePt t="121757" x="5699125" y="5461000"/>
          <p14:tracePt t="121769" x="5637213" y="5426075"/>
          <p14:tracePt t="121774" x="5583238" y="5381625"/>
          <p14:tracePt t="121799" x="5486400" y="5267325"/>
          <p14:tracePt t="121811" x="5476875" y="5232400"/>
          <p14:tracePt t="121813" x="5468938" y="5187950"/>
          <p14:tracePt t="121821" x="5441950" y="5143500"/>
          <p14:tracePt t="121835" x="5407025" y="5081588"/>
          <p14:tracePt t="121836" x="5389563" y="5019675"/>
          <p14:tracePt t="121864" x="5238750" y="4781550"/>
          <p14:tracePt t="121877" x="5186363" y="4702175"/>
          <p14:tracePt t="121886" x="5035550" y="4524375"/>
          <p14:tracePt t="121895" x="4948238" y="4427538"/>
          <p14:tracePt t="121917" x="4656138" y="4144963"/>
          <p14:tracePt t="121930" x="4549775" y="4038600"/>
          <p14:tracePt t="121939" x="4452938" y="3959225"/>
          <p14:tracePt t="121941" x="4338638" y="3887788"/>
          <p14:tracePt t="121952" x="4222750" y="3817938"/>
          <p14:tracePt t="121957" x="4098925" y="3756025"/>
          <p14:tracePt t="121968" x="3967163" y="3703638"/>
          <p14:tracePt t="121972" x="3843338" y="3641725"/>
          <p14:tracePt t="122003" x="3419475" y="3500438"/>
          <p14:tracePt t="122005" x="3313113" y="3455988"/>
          <p14:tracePt t="122016" x="3198813" y="3429000"/>
          <p14:tracePt t="122026" x="3109913" y="3402013"/>
          <p14:tracePt t="122037" x="2924175" y="3376613"/>
          <p14:tracePt t="122063" x="2703513" y="3340100"/>
          <p14:tracePt t="122075" x="2641600" y="3332163"/>
          <p14:tracePt t="122087" x="2570163" y="3314700"/>
          <p14:tracePt t="122095" x="2500313" y="3314700"/>
          <p14:tracePt t="122116" x="2455863" y="3295650"/>
          <p14:tracePt t="122118" x="2438400" y="3287713"/>
          <p14:tracePt t="122129" x="2411413" y="3287713"/>
          <p14:tracePt t="122138" x="2403475" y="3278188"/>
          <p14:tracePt t="122140" x="2376488" y="3260725"/>
          <p14:tracePt t="122152" x="2366963" y="3252788"/>
          <p14:tracePt t="122156" x="2359025" y="3252788"/>
          <p14:tracePt t="122188" x="2341563" y="3235325"/>
          <p14:tracePt t="122231" x="2324100" y="3235325"/>
          <p14:tracePt t="122245" x="2314575" y="3235325"/>
          <p14:tracePt t="122255" x="2297113" y="3252788"/>
          <p14:tracePt t="122271" x="2270125" y="3287713"/>
          <p14:tracePt t="122285" x="2262188" y="3305175"/>
          <p14:tracePt t="122286" x="2225675" y="3357563"/>
          <p14:tracePt t="122295" x="2217738" y="3376613"/>
          <p14:tracePt t="122320" x="2190750" y="3438525"/>
          <p14:tracePt t="122322" x="2163763" y="3481388"/>
          <p14:tracePt t="122335" x="2155825" y="3525838"/>
          <p14:tracePt t="122346" x="2155825" y="3535363"/>
          <p14:tracePt t="122357" x="2155825" y="3579813"/>
          <p14:tracePt t="122378" x="2155825" y="3597275"/>
          <p14:tracePt t="122389" x="2155825" y="3614738"/>
          <p14:tracePt t="122600" x="2155825" y="3622675"/>
          <p14:tracePt t="122628" x="2155825" y="3632200"/>
          <p14:tracePt t="122761" x="2155825" y="3641725"/>
          <p14:tracePt t="122786" x="2155825" y="3649663"/>
          <p14:tracePt t="123047" x="2163763" y="3649663"/>
          <p14:tracePt t="123070" x="2190750" y="3641725"/>
          <p14:tracePt t="123103" x="2208213" y="3641725"/>
          <p14:tracePt t="123109" x="2217738" y="3641725"/>
          <p14:tracePt t="123117" x="2235200" y="3641725"/>
          <p14:tracePt t="123126" x="2244725" y="3641725"/>
          <p14:tracePt t="123135" x="2252663" y="3641725"/>
          <p14:tracePt t="123153" x="2270125" y="3641725"/>
          <p14:tracePt t="123158" x="2279650" y="3641725"/>
          <p14:tracePt t="123177" x="2306638" y="3641725"/>
          <p14:tracePt t="123187" x="2314575" y="3641725"/>
          <p14:tracePt t="123196" x="2324100" y="3641725"/>
          <p14:tracePt t="123205" x="2349500" y="3641725"/>
          <p14:tracePt t="123219" x="2359025" y="3641725"/>
          <p14:tracePt t="123235" x="2366963" y="3641725"/>
          <p14:tracePt t="123251" x="2376488" y="3641725"/>
          <p14:tracePt t="125761" x="2386013" y="3641725"/>
          <p14:tracePt t="126095" x="2393950" y="3632200"/>
          <p14:tracePt t="126118" x="2403475" y="3622675"/>
          <p14:tracePt t="126392" x="2403475" y="3614738"/>
          <p14:tracePt t="126405" x="2411413" y="3605213"/>
          <p14:tracePt t="126421" x="2420938" y="3605213"/>
          <p14:tracePt t="126453" x="2420938" y="3597275"/>
          <p14:tracePt t="128651" x="2420938" y="3587750"/>
          <p14:tracePt t="128672" x="2447925" y="3587750"/>
          <p14:tracePt t="128674" x="2455863" y="3587750"/>
          <p14:tracePt t="128685" x="2482850" y="3587750"/>
          <p14:tracePt t="128694" x="2517775" y="3587750"/>
          <p14:tracePt t="128700" x="2589213" y="3587750"/>
          <p14:tracePt t="128705" x="2614613" y="3587750"/>
          <p14:tracePt t="128718" x="2651125" y="3587750"/>
          <p14:tracePt t="128721" x="2720975" y="3587750"/>
          <p14:tracePt t="128733" x="2773363" y="3587750"/>
          <p14:tracePt t="128738" x="2835275" y="3587750"/>
          <p14:tracePt t="128751" x="2871788" y="3597275"/>
          <p14:tracePt t="128753" x="2924175" y="3597275"/>
          <p14:tracePt t="128767" x="2968625" y="3605213"/>
          <p14:tracePt t="128769" x="3013075" y="3605213"/>
          <p14:tracePt t="128785" x="3021013" y="3614738"/>
          <p14:tracePt t="128874" x="3013075" y="3622675"/>
          <p14:tracePt t="128884" x="3003550" y="3622675"/>
          <p14:tracePt t="128892" x="2995613" y="3622675"/>
          <p14:tracePt t="128900" x="2976563" y="3632200"/>
          <p14:tracePt t="128905" x="2968625" y="3641725"/>
          <p14:tracePt t="128921" x="2959100" y="3659188"/>
          <p14:tracePt t="128932" x="2933700" y="3659188"/>
          <p14:tracePt t="128937" x="2924175" y="3659188"/>
          <p14:tracePt t="128954" x="2916238" y="3667125"/>
          <p14:tracePt t="128969" x="2906713" y="3667125"/>
          <p14:tracePt t="128988" x="2897188" y="3676650"/>
          <p14:tracePt t="129002" x="2889250" y="3676650"/>
          <p14:tracePt t="129033" x="2879725" y="3676650"/>
          <p14:tracePt t="129049" x="2871788" y="3684588"/>
          <p14:tracePt t="129057" x="2862263" y="3684588"/>
          <p14:tracePt t="129067" x="2854325" y="3684588"/>
          <p14:tracePt t="129074" x="2835275" y="3684588"/>
          <p14:tracePt t="129084" x="2827338" y="3684588"/>
          <p14:tracePt t="129089" x="2809875" y="3684588"/>
          <p14:tracePt t="129100" x="2800350" y="3684588"/>
          <p14:tracePt t="129105" x="2792413" y="3684588"/>
          <p14:tracePt t="129117" x="2773363" y="3694113"/>
          <p14:tracePt t="129121" x="2765425" y="3694113"/>
          <p14:tracePt t="129132" x="2755900" y="3694113"/>
          <p14:tracePt t="129137" x="2747963" y="3694113"/>
          <p14:tracePt t="129295" x="2738438" y="3694113"/>
          <p14:tracePt t="129406" x="2738438" y="3684588"/>
          <p14:tracePt t="129425" x="2738438" y="3659188"/>
          <p14:tracePt t="129437" x="2755900" y="3641725"/>
          <p14:tracePt t="129450" x="2765425" y="3641725"/>
          <p14:tracePt t="129454" x="2800350" y="3641725"/>
          <p14:tracePt t="129466" x="2809875" y="3641725"/>
          <p14:tracePt t="129469" x="2835275" y="3622675"/>
          <p14:tracePt t="129482" x="2844800" y="3614738"/>
          <p14:tracePt t="129485" x="2871788" y="3614738"/>
          <p14:tracePt t="129499" x="2879725" y="3614738"/>
          <p14:tracePt t="129501" x="2889250" y="3614738"/>
          <p14:tracePt t="129509" x="2906713" y="3587750"/>
          <p14:tracePt t="129517" x="2916238" y="3587750"/>
          <p14:tracePt t="129526" x="2933700" y="3579813"/>
          <p14:tracePt t="129536" x="2941638" y="3579813"/>
          <p14:tracePt t="129549" x="2976563" y="3570288"/>
          <p14:tracePt t="129551" x="3003550" y="3570288"/>
          <p14:tracePt t="129565" x="3021013" y="3570288"/>
          <p14:tracePt t="129585" x="3030538" y="3570288"/>
          <p14:tracePt t="129589" x="3038475" y="3570288"/>
          <p14:tracePt t="129678" x="3048000" y="3570288"/>
          <p14:tracePt t="129698" x="3057525" y="3562350"/>
          <p14:tracePt t="129710" x="3065463" y="3562350"/>
          <p14:tracePt t="129726" x="3074988" y="3562350"/>
          <p14:tracePt t="129735" x="3082925" y="3562350"/>
          <p14:tracePt t="129757" x="3092450" y="3562350"/>
          <p14:tracePt t="129773" x="3109913" y="3562350"/>
          <p14:tracePt t="129789" x="3119438" y="3562350"/>
          <p14:tracePt t="129903" x="3136900" y="3562350"/>
          <p14:tracePt t="129934" x="3144838" y="3562350"/>
          <p14:tracePt t="131411" x="3154363" y="3562350"/>
          <p14:tracePt t="131429" x="3144838" y="3562350"/>
          <p14:tracePt t="131438" x="3127375" y="3562350"/>
          <p14:tracePt t="131451" x="3100388" y="3562350"/>
          <p14:tracePt t="131452" x="3048000" y="3562350"/>
          <p14:tracePt t="131477" x="2897188" y="3562350"/>
          <p14:tracePt t="131488" x="2809875" y="3562350"/>
          <p14:tracePt t="131499" x="2765425" y="3562350"/>
          <p14:tracePt t="131506" x="2720975" y="3570288"/>
          <p14:tracePt t="131516" x="2651125" y="3597275"/>
          <p14:tracePt t="131521" x="2606675" y="3614738"/>
          <p14:tracePt t="131533" x="2527300" y="3659188"/>
          <p14:tracePt t="131537" x="2465388" y="3711575"/>
          <p14:tracePt t="131549" x="2386013" y="3765550"/>
          <p14:tracePt t="131553" x="2349500" y="3783013"/>
          <p14:tracePt t="131566" x="2306638" y="3817938"/>
          <p14:tracePt t="131569" x="2244725" y="3862388"/>
          <p14:tracePt t="131582" x="2163763" y="3914775"/>
          <p14:tracePt t="131586" x="2103438" y="3968750"/>
          <p14:tracePt t="131598" x="2041525" y="4021138"/>
          <p14:tracePt t="131602" x="1979613" y="4073525"/>
          <p14:tracePt t="131608" x="1925638" y="4117975"/>
          <p14:tracePt t="131617" x="1881188" y="4171950"/>
          <p14:tracePt t="131625" x="1828800" y="4214813"/>
          <p14:tracePt t="131634" x="1819275" y="4233863"/>
          <p14:tracePt t="131648" x="1784350" y="4303713"/>
          <p14:tracePt t="131649" x="1776413" y="4330700"/>
          <p14:tracePt t="131666" x="1766888" y="4365625"/>
          <p14:tracePt t="131668" x="1757363" y="4392613"/>
          <p14:tracePt t="131673" x="1757363" y="4400550"/>
          <p14:tracePt t="131682" x="1757363" y="4437063"/>
          <p14:tracePt t="131688" x="1757363" y="4445000"/>
          <p14:tracePt t="131699" x="1757363" y="4454525"/>
          <p14:tracePt t="131705" x="1757363" y="4462463"/>
          <p14:tracePt t="131717" x="1757363" y="4479925"/>
          <p14:tracePt t="131721" x="1757363" y="4489450"/>
          <p14:tracePt t="131733" x="1757363" y="449897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3618F-D421-4429-B8C7-5E72F9B6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1</a:t>
            </a:r>
            <a:endParaRPr lang="en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DD1AD3-0ACA-44EE-9770-73D2F95C7A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7969" y="2330607"/>
                <a:ext cx="7694181" cy="4023360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sz="2400" b="0" dirty="0" err="1"/>
                  <a:t>Diketahui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bahwa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10,4</m:t>
                        </m:r>
                      </m:e>
                    </m:d>
                  </m:oMath>
                </a14:m>
                <a:r>
                  <a:rPr lang="en-ID" sz="2400" dirty="0"/>
                  <a:t> </a:t>
                </a:r>
              </a:p>
              <a:p>
                <a:r>
                  <a:rPr lang="en-US" sz="2400" b="0" dirty="0" err="1"/>
                  <a:t>Untuk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menghitung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kepekatan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peluang</a:t>
                </a:r>
                <a:r>
                  <a:rPr lang="en-US" sz="2400" b="0" dirty="0"/>
                  <a:t> pada </a:t>
                </a:r>
                <a:r>
                  <a:rPr lang="en-US" sz="2400" b="0" dirty="0" err="1"/>
                  <a:t>titik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tertentu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digunakan</a:t>
                </a:r>
                <a:r>
                  <a:rPr lang="en-US" sz="2400" b="0" dirty="0"/>
                  <a:t> </a:t>
                </a:r>
                <a:r>
                  <a:rPr lang="en-US" sz="2400" b="0" dirty="0" err="1"/>
                  <a:t>perintah</a:t>
                </a:r>
                <a:r>
                  <a:rPr lang="en-US" sz="2400" b="0" dirty="0"/>
                  <a:t> </a:t>
                </a:r>
                <a:r>
                  <a:rPr lang="en-US" sz="2400" b="1" dirty="0" err="1"/>
                  <a:t>dnorm</a:t>
                </a:r>
                <a:r>
                  <a:rPr lang="en-US" sz="2400" b="1" dirty="0"/>
                  <a:t>(x, mean, </a:t>
                </a:r>
                <a:r>
                  <a:rPr lang="en-US" sz="2400" b="1" dirty="0" err="1"/>
                  <a:t>sd</a:t>
                </a:r>
                <a:r>
                  <a:rPr lang="en-US" sz="2400" b="1" dirty="0"/>
                  <a:t>, log=FALSE)</a:t>
                </a:r>
              </a:p>
              <a:p>
                <a:pPr algn="ctr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r>
                  <a:rPr lang="en-US" sz="2400" b="0" i="1" dirty="0"/>
                  <a:t>: </a:t>
                </a:r>
                <a:r>
                  <a:rPr lang="en-US" sz="2400" dirty="0"/>
                  <a:t>x=10, mean=10, </a:t>
                </a:r>
                <a:r>
                  <a:rPr lang="en-US" sz="2400" dirty="0" err="1"/>
                  <a:t>sd</a:t>
                </a:r>
                <a:r>
                  <a:rPr lang="en-US" sz="2400" dirty="0"/>
                  <a:t>=2</a:t>
                </a:r>
                <a:endParaRPr lang="en-US" sz="2400" b="0" i="1" dirty="0"/>
              </a:p>
              <a:p>
                <a:pPr algn="ctr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</m:d>
                  </m:oMath>
                </a14:m>
                <a:r>
                  <a:rPr lang="en-US" sz="2400" b="0" i="1" dirty="0"/>
                  <a:t>: </a:t>
                </a:r>
                <a:r>
                  <a:rPr lang="en-US" sz="2400" dirty="0"/>
                  <a:t>x=8, mean=10, sd=2</a:t>
                </a:r>
                <a:endParaRPr lang="en-US" sz="2400" b="0" i="1" dirty="0"/>
              </a:p>
              <a:p>
                <a:pPr algn="ctr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400" dirty="0"/>
                  <a:t>: x=12, mean=10, </a:t>
                </a:r>
                <a:r>
                  <a:rPr lang="en-US" sz="2400" dirty="0" err="1"/>
                  <a:t>sd</a:t>
                </a:r>
                <a:r>
                  <a:rPr lang="en-US" sz="2400" dirty="0"/>
                  <a:t>=2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sz="2400" b="0" i="1" dirty="0"/>
              </a:p>
              <a:p>
                <a:endParaRPr lang="en-ID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DD1AD3-0ACA-44EE-9770-73D2F95C7A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7969" y="2330607"/>
                <a:ext cx="7694181" cy="4023360"/>
              </a:xfrm>
              <a:blipFill>
                <a:blip r:embed="rId3"/>
                <a:stretch>
                  <a:fillRect l="-1189" t="-212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0C27DF-2BB9-425E-97A2-4FDAD4CAEB33}"/>
                  </a:ext>
                </a:extLst>
              </p:cNvPr>
              <p:cNvSpPr txBox="1"/>
              <p:nvPr/>
            </p:nvSpPr>
            <p:spPr>
              <a:xfrm>
                <a:off x="4789583" y="678800"/>
                <a:ext cx="7086600" cy="1058560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0" i="1" dirty="0"/>
                  <a:t>Fungsi </a:t>
                </a:r>
                <a:r>
                  <a:rPr lang="en-US" sz="2000" b="0" i="1" dirty="0" err="1"/>
                  <a:t>kepekatan</a:t>
                </a:r>
                <a:r>
                  <a:rPr lang="en-US" sz="2000" b="0" i="1" dirty="0"/>
                  <a:t> </a:t>
                </a:r>
                <a:r>
                  <a:rPr lang="en-US" sz="2000" b="0" i="1" dirty="0" err="1"/>
                  <a:t>peluang</a:t>
                </a:r>
                <a:r>
                  <a:rPr lang="en-US" sz="2000" b="0" i="1" dirty="0"/>
                  <a:t> </a:t>
                </a:r>
                <a:r>
                  <a:rPr lang="en-US" sz="2000" b="0" i="1" dirty="0" err="1"/>
                  <a:t>Sebaran</a:t>
                </a:r>
                <a:r>
                  <a:rPr lang="en-US" sz="2000" b="0" i="1" dirty="0"/>
                  <a:t> Normal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∞&lt;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&lt;∞,−∞&lt;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&lt;∞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000" b="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0C27DF-2BB9-425E-97A2-4FDAD4CAE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583" y="678800"/>
                <a:ext cx="7086600" cy="1058560"/>
              </a:xfrm>
              <a:prstGeom prst="rect">
                <a:avLst/>
              </a:prstGeom>
              <a:blipFill>
                <a:blip r:embed="rId4"/>
                <a:stretch>
                  <a:fillRect t="-287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FF622C3-FA92-4054-ABEB-E39177B18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543" y="3528152"/>
            <a:ext cx="4887272" cy="20248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3197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507"/>
    </mc:Choice>
    <mc:Fallback>
      <p:transition spd="slow" advTm="99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01" x="1757363" y="4506913"/>
          <p14:tracePt t="2424" x="1757363" y="4498975"/>
          <p14:tracePt t="2434" x="1757363" y="4479925"/>
          <p14:tracePt t="2439" x="1749425" y="4471988"/>
          <p14:tracePt t="2463" x="1749425" y="4462463"/>
          <p14:tracePt t="2496" x="1739900" y="4454525"/>
          <p14:tracePt t="2503" x="1739900" y="4445000"/>
          <p14:tracePt t="2757" x="1731963" y="4437063"/>
          <p14:tracePt t="2787" x="1722438" y="4437063"/>
          <p14:tracePt t="2803" x="1714500" y="4437063"/>
          <p14:tracePt t="2811" x="1704975" y="4437063"/>
          <p14:tracePt t="2818" x="1687513" y="4437063"/>
          <p14:tracePt t="2826" x="1677988" y="4437063"/>
          <p14:tracePt t="2836" x="1670050" y="4437063"/>
          <p14:tracePt t="2858" x="1643063" y="4437063"/>
          <p14:tracePt t="2866" x="1635125" y="4437063"/>
          <p14:tracePt t="2874" x="1616075" y="4454525"/>
          <p14:tracePt t="2883" x="1598613" y="4471988"/>
          <p14:tracePt t="2890" x="1590675" y="4479925"/>
          <p14:tracePt t="2899" x="1581150" y="4489450"/>
          <p14:tracePt t="2907" x="1573213" y="4498975"/>
          <p14:tracePt t="2914" x="1563688" y="4516438"/>
          <p14:tracePt t="2922" x="1554163" y="4524375"/>
          <p14:tracePt t="3172" x="1554163" y="4506913"/>
          <p14:tracePt t="3179" x="1554163" y="4471988"/>
          <p14:tracePt t="3186" x="1554163" y="4419600"/>
          <p14:tracePt t="3196" x="1573213" y="4357688"/>
          <p14:tracePt t="3202" x="1581150" y="4286250"/>
          <p14:tracePt t="3214" x="1608138" y="4241800"/>
          <p14:tracePt t="3219" x="1652588" y="4144963"/>
          <p14:tracePt t="3229" x="1704975" y="4030663"/>
          <p14:tracePt t="3235" x="1776413" y="3887788"/>
          <p14:tracePt t="3246" x="1881188" y="3738563"/>
          <p14:tracePt t="3251" x="2014538" y="3535363"/>
          <p14:tracePt t="3259" x="2190750" y="3278188"/>
          <p14:tracePt t="3267" x="2420938" y="3013075"/>
          <p14:tracePt t="3275" x="2641600" y="2747963"/>
          <p14:tracePt t="3283" x="2916238" y="2474913"/>
          <p14:tracePt t="3292" x="3224213" y="2209800"/>
          <p14:tracePt t="3299" x="3516313" y="2006600"/>
          <p14:tracePt t="3306" x="3833813" y="1785938"/>
          <p14:tracePt t="3315" x="4160838" y="1600200"/>
          <p14:tracePt t="3324" x="4470400" y="1431925"/>
          <p14:tracePt t="3331" x="4805363" y="1281113"/>
          <p14:tracePt t="3339" x="5106988" y="1184275"/>
          <p14:tracePt t="3348" x="5414963" y="1122363"/>
          <p14:tracePt t="3357" x="5699125" y="1069975"/>
          <p14:tracePt t="3363" x="6016625" y="1008063"/>
          <p14:tracePt t="3373" x="6246813" y="971550"/>
          <p14:tracePt t="3380" x="6440488" y="963613"/>
          <p14:tracePt t="3387" x="6599238" y="963613"/>
          <p14:tracePt t="3396" x="6723063" y="963613"/>
          <p14:tracePt t="3403" x="6811963" y="963613"/>
          <p14:tracePt t="3410" x="6864350" y="963613"/>
          <p14:tracePt t="3420" x="6873875" y="963613"/>
          <p14:tracePt t="3430" x="6881813" y="963613"/>
          <p14:tracePt t="3434" x="6891338" y="971550"/>
          <p14:tracePt t="3442" x="6891338" y="981075"/>
          <p14:tracePt t="3451" x="6891338" y="998538"/>
          <p14:tracePt t="3463" x="6891338" y="1016000"/>
          <p14:tracePt t="3466" x="6891338" y="1025525"/>
          <p14:tracePt t="3606" x="6891338" y="1033463"/>
          <p14:tracePt t="3616" x="6881813" y="1050925"/>
          <p14:tracePt t="3621" x="6881813" y="1069975"/>
          <p14:tracePt t="3627" x="6881813" y="1112838"/>
          <p14:tracePt t="3642" x="6881813" y="1139825"/>
          <p14:tracePt t="3651" x="6881813" y="1157288"/>
          <p14:tracePt t="3663" x="6881813" y="1184275"/>
          <p14:tracePt t="3666" x="6873875" y="1219200"/>
          <p14:tracePt t="3675" x="6873875" y="1228725"/>
          <p14:tracePt t="3683" x="6873875" y="1255713"/>
          <p14:tracePt t="3695" x="6873875" y="1273175"/>
          <p14:tracePt t="3699" x="6873875" y="1281113"/>
          <p14:tracePt t="3706" x="6873875" y="1308100"/>
          <p14:tracePt t="3715" x="6873875" y="1325563"/>
          <p14:tracePt t="3722" x="6873875" y="1335088"/>
          <p14:tracePt t="3730" x="6873875" y="1343025"/>
          <p14:tracePt t="3739" x="6873875" y="1352550"/>
          <p14:tracePt t="3755" x="6873875" y="1360488"/>
          <p14:tracePt t="3763" x="6873875" y="1397000"/>
          <p14:tracePt t="3773" x="6873875" y="1414463"/>
          <p14:tracePt t="3780" x="6873875" y="1439863"/>
          <p14:tracePt t="3788" x="6873875" y="1449388"/>
          <p14:tracePt t="3794" x="6873875" y="1484313"/>
          <p14:tracePt t="3803" x="6873875" y="1511300"/>
          <p14:tracePt t="3812" x="6899275" y="1573213"/>
          <p14:tracePt t="3819" x="6918325" y="1600200"/>
          <p14:tracePt t="3829" x="6953250" y="1643063"/>
          <p14:tracePt t="3835" x="6970713" y="1679575"/>
          <p14:tracePt t="3846" x="6970713" y="1714500"/>
          <p14:tracePt t="3851" x="7015163" y="1776413"/>
          <p14:tracePt t="3862" x="7059613" y="1838325"/>
          <p14:tracePt t="3867" x="7077075" y="1882775"/>
          <p14:tracePt t="3877" x="7102475" y="1935163"/>
          <p14:tracePt t="3883" x="7156450" y="2014538"/>
          <p14:tracePt t="3890" x="7191375" y="2068513"/>
          <p14:tracePt t="3899" x="7208838" y="2093913"/>
          <p14:tracePt t="3906" x="7235825" y="2147888"/>
          <p14:tracePt t="3915" x="7253288" y="2182813"/>
          <p14:tracePt t="3922" x="7262813" y="2209800"/>
          <p14:tracePt t="3930" x="7262813" y="2217738"/>
          <p14:tracePt t="3938" x="7280275" y="2244725"/>
          <p14:tracePt t="3947" x="7280275" y="2254250"/>
          <p14:tracePt t="3962" x="7280275" y="2262188"/>
          <p14:tracePt t="3972" x="7280275" y="2289175"/>
          <p14:tracePt t="3979" x="7280275" y="2297113"/>
          <p14:tracePt t="3988" x="7280275" y="2333625"/>
          <p14:tracePt t="3996" x="7280275" y="2351088"/>
          <p14:tracePt t="4003" x="7253288" y="2395538"/>
          <p14:tracePt t="4013" x="7243763" y="2413000"/>
          <p14:tracePt t="4019" x="7226300" y="2465388"/>
          <p14:tracePt t="4029" x="7218363" y="2492375"/>
          <p14:tracePt t="4035" x="7200900" y="2527300"/>
          <p14:tracePt t="4046" x="7164388" y="2554288"/>
          <p14:tracePt t="4051" x="7146925" y="2589213"/>
          <p14:tracePt t="4063" x="7121525" y="2624138"/>
          <p14:tracePt t="4066" x="7102475" y="2660650"/>
          <p14:tracePt t="4080" x="7085013" y="2678113"/>
          <p14:tracePt t="4082" x="7077075" y="2705100"/>
          <p14:tracePt t="4090" x="7059613" y="2722563"/>
          <p14:tracePt t="4099" x="7050088" y="2740025"/>
          <p14:tracePt t="4108" x="7032625" y="2774950"/>
          <p14:tracePt t="4115" x="7015163" y="2801938"/>
          <p14:tracePt t="4122" x="7015163" y="2809875"/>
          <p14:tracePt t="4130" x="7005638" y="2819400"/>
          <p14:tracePt t="4138" x="6997700" y="2836863"/>
          <p14:tracePt t="4161" x="6970713" y="2863850"/>
          <p14:tracePt t="4163" x="6970713" y="2871788"/>
          <p14:tracePt t="4176" x="6970713" y="2881313"/>
          <p14:tracePt t="4179" x="6953250" y="2898775"/>
          <p14:tracePt t="4189" x="6943725" y="2908300"/>
          <p14:tracePt t="4198" x="6943725" y="2916238"/>
          <p14:tracePt t="4204" x="6926263" y="2951163"/>
          <p14:tracePt t="4211" x="6908800" y="2978150"/>
          <p14:tracePt t="4221" x="6899275" y="2978150"/>
          <p14:tracePt t="4226" x="6881813" y="2995613"/>
          <p14:tracePt t="4238" x="6873875" y="3005138"/>
          <p14:tracePt t="4756" x="6881813" y="2995613"/>
          <p14:tracePt t="8053" x="6891338" y="2978150"/>
          <p14:tracePt t="8060" x="6891338" y="2970213"/>
          <p14:tracePt t="8390" x="6891338" y="2960688"/>
          <p14:tracePt t="8669" x="6891338" y="2933700"/>
          <p14:tracePt t="8675" x="6891338" y="2925763"/>
          <p14:tracePt t="8685" x="6891338" y="2916238"/>
          <p14:tracePt t="8699" x="6873875" y="2889250"/>
          <p14:tracePt t="8706" x="6811963" y="2863850"/>
          <p14:tracePt t="8715" x="6750050" y="2809875"/>
          <p14:tracePt t="8722" x="6670675" y="2801938"/>
          <p14:tracePt t="8731" x="6634163" y="2792413"/>
          <p14:tracePt t="8738" x="6554788" y="2765425"/>
          <p14:tracePt t="8747" x="6467475" y="2747963"/>
          <p14:tracePt t="8754" x="6351588" y="2722563"/>
          <p14:tracePt t="8763" x="6227763" y="2695575"/>
          <p14:tracePt t="8776" x="6096000" y="2668588"/>
          <p14:tracePt t="8779" x="5989638" y="2651125"/>
          <p14:tracePt t="8788" x="5902325" y="2643188"/>
          <p14:tracePt t="8794" x="5803900" y="2616200"/>
          <p14:tracePt t="8804" x="5734050" y="2598738"/>
          <p14:tracePt t="8812" x="5680075" y="2598738"/>
          <p14:tracePt t="8819" x="5637213" y="2598738"/>
          <p14:tracePt t="8828" x="5618163" y="2598738"/>
          <p14:tracePt t="8835" x="5600700" y="2598738"/>
          <p14:tracePt t="8844" x="5592763" y="2598738"/>
          <p14:tracePt t="8851" x="5583238" y="2598738"/>
          <p14:tracePt t="8858" x="5565775" y="2598738"/>
          <p14:tracePt t="8867" x="5557838" y="2598738"/>
          <p14:tracePt t="8894" x="5548313" y="2598738"/>
          <p14:tracePt t="8907" x="5548313" y="2606675"/>
          <p14:tracePt t="8922" x="5548313" y="2616200"/>
          <p14:tracePt t="8931" x="5548313" y="2624138"/>
          <p14:tracePt t="8938" x="5548313" y="2633663"/>
          <p14:tracePt t="8947" x="5530850" y="2651125"/>
          <p14:tracePt t="8954" x="5521325" y="2660650"/>
          <p14:tracePt t="8962" x="5521325" y="2668588"/>
          <p14:tracePt t="8970" x="5521325" y="2678113"/>
          <p14:tracePt t="8988" x="5513388" y="2686050"/>
          <p14:tracePt t="9035" x="5513388" y="2705100"/>
          <p14:tracePt t="9043" x="5513388" y="2713038"/>
          <p14:tracePt t="9241" x="5513388" y="2730500"/>
          <p14:tracePt t="9312" x="5513388" y="2740025"/>
          <p14:tracePt t="9343" x="5513388" y="2747963"/>
          <p14:tracePt t="9473" x="5513388" y="2765425"/>
          <p14:tracePt t="9483" x="5513388" y="2774950"/>
          <p14:tracePt t="9489" x="5513388" y="2784475"/>
          <p14:tracePt t="9527" x="5513388" y="2792413"/>
          <p14:tracePt t="9537" x="5513388" y="2801938"/>
          <p14:tracePt t="9567" x="5513388" y="2809875"/>
          <p14:tracePt t="9583" x="5513388" y="2819400"/>
          <p14:tracePt t="9594" x="5513388" y="2827338"/>
          <p14:tracePt t="9599" x="5521325" y="2827338"/>
          <p14:tracePt t="9615" x="5530850" y="2836863"/>
          <p14:tracePt t="9631" x="5530850" y="2846388"/>
          <p14:tracePt t="9638" x="5538788" y="2854325"/>
          <p14:tracePt t="9647" x="5538788" y="2871788"/>
          <p14:tracePt t="9654" x="5538788" y="2881313"/>
          <p14:tracePt t="9663" x="5548313" y="2889250"/>
          <p14:tracePt t="9679" x="5565775" y="2898775"/>
          <p14:tracePt t="9856" x="5575300" y="2908300"/>
          <p14:tracePt t="9874" x="5575300" y="2916238"/>
          <p14:tracePt t="10433" x="5565775" y="2908300"/>
          <p14:tracePt t="10441" x="5557838" y="2908300"/>
          <p14:tracePt t="10447" x="5548313" y="2889250"/>
          <p14:tracePt t="10454" x="5548313" y="2881313"/>
          <p14:tracePt t="10465" x="5538788" y="2863850"/>
          <p14:tracePt t="10470" x="5538788" y="2854325"/>
          <p14:tracePt t="10478" x="5530850" y="2846388"/>
          <p14:tracePt t="10487" x="5530850" y="2827338"/>
          <p14:tracePt t="10503" x="5530850" y="2819400"/>
          <p14:tracePt t="10510" x="5530850" y="2809875"/>
          <p14:tracePt t="10537" x="5530850" y="2801938"/>
          <p14:tracePt t="11447" x="5530850" y="2819400"/>
          <p14:tracePt t="11465" x="5530850" y="2827338"/>
          <p14:tracePt t="11479" x="5530850" y="2836863"/>
          <p14:tracePt t="11495" x="5530850" y="2846388"/>
          <p14:tracePt t="11511" x="5530850" y="2854325"/>
          <p14:tracePt t="11527" x="5530850" y="2863850"/>
          <p14:tracePt t="11537" x="5530850" y="2871788"/>
          <p14:tracePt t="11544" x="5530850" y="2881313"/>
          <p14:tracePt t="11553" x="5530850" y="2889250"/>
          <p14:tracePt t="11561" x="5530850" y="2898775"/>
          <p14:tracePt t="11737" x="5530850" y="2908300"/>
          <p14:tracePt t="11768" x="5530850" y="2916238"/>
          <p14:tracePt t="11869" x="5530850" y="2925763"/>
          <p14:tracePt t="12029" x="5530850" y="2943225"/>
          <p14:tracePt t="12092" x="5538788" y="2951163"/>
          <p14:tracePt t="12107" x="5557838" y="2951163"/>
          <p14:tracePt t="12115" x="5575300" y="2951163"/>
          <p14:tracePt t="12127" x="5592763" y="2960688"/>
          <p14:tracePt t="12131" x="5610225" y="2970213"/>
          <p14:tracePt t="12143" x="5618163" y="2970213"/>
          <p14:tracePt t="12155" x="5627688" y="2978150"/>
          <p14:tracePt t="12156" x="5645150" y="2978150"/>
          <p14:tracePt t="12163" x="5689600" y="2987675"/>
          <p14:tracePt t="12170" x="5699125" y="2987675"/>
          <p14:tracePt t="12178" x="5734050" y="2987675"/>
          <p14:tracePt t="12187" x="5741988" y="2995613"/>
          <p14:tracePt t="12195" x="5751513" y="3005138"/>
          <p14:tracePt t="12203" x="5786438" y="3005138"/>
          <p14:tracePt t="12210" x="5813425" y="3005138"/>
          <p14:tracePt t="12220" x="5857875" y="3030538"/>
          <p14:tracePt t="12228" x="5865813" y="3030538"/>
          <p14:tracePt t="12236" x="5875338" y="3049588"/>
          <p14:tracePt t="12243" x="5910263" y="3049588"/>
          <p14:tracePt t="12253" x="5927725" y="3049588"/>
          <p14:tracePt t="12267" x="5937250" y="3049588"/>
          <p14:tracePt t="12277" x="5945188" y="3049588"/>
          <p14:tracePt t="12283" x="5954713" y="3049588"/>
          <p14:tracePt t="12330" x="5964238" y="3049588"/>
          <p14:tracePt t="12347" x="5981700" y="3049588"/>
          <p14:tracePt t="12358" x="5989638" y="3049588"/>
          <p14:tracePt t="12362" x="5989638" y="3040063"/>
          <p14:tracePt t="12370" x="5999163" y="3030538"/>
          <p14:tracePt t="12379" x="6007100" y="3022600"/>
          <p14:tracePt t="12386" x="6016625" y="3013075"/>
          <p14:tracePt t="12395" x="6034088" y="3005138"/>
          <p14:tracePt t="12402" x="6051550" y="2995613"/>
          <p14:tracePt t="12411" x="6061075" y="2987675"/>
          <p14:tracePt t="12419" x="6078538" y="2970213"/>
          <p14:tracePt t="12426" x="6086475" y="2970213"/>
          <p14:tracePt t="12442" x="6086475" y="2960688"/>
          <p14:tracePt t="12443" x="6096000" y="2943225"/>
          <p14:tracePt t="12453" x="6105525" y="2933700"/>
          <p14:tracePt t="12458" x="6105525" y="2916238"/>
          <p14:tracePt t="12466" x="6105525" y="2908300"/>
          <p14:tracePt t="12476" x="6105525" y="2889250"/>
          <p14:tracePt t="12491" x="6113463" y="2881313"/>
          <p14:tracePt t="13718" x="6122988" y="2881313"/>
          <p14:tracePt t="13748" x="6122988" y="2908300"/>
          <p14:tracePt t="13755" x="6122988" y="2916238"/>
          <p14:tracePt t="13763" x="6113463" y="2925763"/>
          <p14:tracePt t="13770" x="6105525" y="2933700"/>
          <p14:tracePt t="13779" x="6096000" y="2933700"/>
          <p14:tracePt t="13788" x="6061075" y="2951163"/>
          <p14:tracePt t="13795" x="6051550" y="2951163"/>
          <p14:tracePt t="13802" x="6016625" y="2960688"/>
          <p14:tracePt t="13810" x="5989638" y="2960688"/>
          <p14:tracePt t="13819" x="5964238" y="2960688"/>
          <p14:tracePt t="13826" x="5937250" y="2960688"/>
          <p14:tracePt t="13836" x="5919788" y="2960688"/>
          <p14:tracePt t="13842" x="5910263" y="2960688"/>
          <p14:tracePt t="13852" x="5883275" y="2960688"/>
          <p14:tracePt t="13859" x="5875338" y="2960688"/>
          <p14:tracePt t="13869" x="5865813" y="2960688"/>
          <p14:tracePt t="13877" x="5848350" y="2960688"/>
          <p14:tracePt t="13884" x="5840413" y="2960688"/>
          <p14:tracePt t="13891" x="5830888" y="2951163"/>
          <p14:tracePt t="13902" x="5821363" y="2943225"/>
          <p14:tracePt t="13907" x="5813425" y="2943225"/>
          <p14:tracePt t="13914" x="5803900" y="2916238"/>
          <p14:tracePt t="13924" x="5803900" y="2908300"/>
          <p14:tracePt t="13934" x="5803900" y="2898775"/>
          <p14:tracePt t="13939" x="5795963" y="2881313"/>
          <p14:tracePt t="13948" x="5786438" y="2863850"/>
          <p14:tracePt t="13955" x="5786438" y="2846388"/>
          <p14:tracePt t="13965" x="5786438" y="2827338"/>
          <p14:tracePt t="13970" x="5786438" y="2801938"/>
          <p14:tracePt t="13978" x="5786438" y="2784475"/>
          <p14:tracePt t="13991" x="5786438" y="2757488"/>
          <p14:tracePt t="13996" x="5778500" y="2730500"/>
          <p14:tracePt t="14003" x="5778500" y="2695575"/>
          <p14:tracePt t="14010" x="5778500" y="2668588"/>
          <p14:tracePt t="14018" x="5778500" y="2651125"/>
          <p14:tracePt t="14026" x="5778500" y="2624138"/>
          <p14:tracePt t="14040" x="5778500" y="2589213"/>
          <p14:tracePt t="14043" x="5778500" y="2554288"/>
          <p14:tracePt t="14059" x="5778500" y="2527300"/>
          <p14:tracePt t="14069" x="5778500" y="2509838"/>
          <p14:tracePt t="14075" x="5778500" y="2465388"/>
          <p14:tracePt t="14083" x="5778500" y="2438400"/>
          <p14:tracePt t="14090" x="5778500" y="2430463"/>
          <p14:tracePt t="14101" x="5795963" y="2413000"/>
          <p14:tracePt t="14107" x="5803900" y="2403475"/>
          <p14:tracePt t="14118" x="5813425" y="2395538"/>
          <p14:tracePt t="14122" x="5821363" y="2395538"/>
          <p14:tracePt t="14131" x="5830888" y="2386013"/>
          <p14:tracePt t="14153" x="5875338" y="2378075"/>
          <p14:tracePt t="14155" x="5875338" y="2368550"/>
          <p14:tracePt t="14163" x="5892800" y="2359025"/>
          <p14:tracePt t="14170" x="5902325" y="2359025"/>
          <p14:tracePt t="14178" x="5919788" y="2359025"/>
          <p14:tracePt t="14189" x="5937250" y="2359025"/>
          <p14:tracePt t="14194" x="5945188" y="2359025"/>
          <p14:tracePt t="14202" x="5954713" y="2359025"/>
          <p14:tracePt t="14222" x="5972175" y="2359025"/>
          <p14:tracePt t="14226" x="5989638" y="2359025"/>
          <p14:tracePt t="14240" x="6007100" y="2359025"/>
          <p14:tracePt t="14251" x="6016625" y="2359025"/>
          <p14:tracePt t="14255" x="6034088" y="2359025"/>
          <p14:tracePt t="14262" x="6043613" y="2359025"/>
          <p14:tracePt t="14281" x="6061075" y="2378075"/>
          <p14:tracePt t="14289" x="6061075" y="2386013"/>
          <p14:tracePt t="14300" x="6061075" y="2403475"/>
          <p14:tracePt t="14310" x="6061075" y="2430463"/>
          <p14:tracePt t="14321" x="6061075" y="2457450"/>
          <p14:tracePt t="14329" x="6061075" y="2465388"/>
          <p14:tracePt t="14338" x="6061075" y="2482850"/>
          <p14:tracePt t="14343" x="6061075" y="2509838"/>
          <p14:tracePt t="14352" x="6061075" y="2544763"/>
          <p14:tracePt t="14359" x="6061075" y="2571750"/>
          <p14:tracePt t="14369" x="6061075" y="2598738"/>
          <p14:tracePt t="14376" x="6061075" y="2606675"/>
          <p14:tracePt t="14383" x="6061075" y="2643188"/>
          <p14:tracePt t="14393" x="6051550" y="2660650"/>
          <p14:tracePt t="14399" x="6034088" y="2678113"/>
          <p14:tracePt t="14409" x="6024563" y="2686050"/>
          <p14:tracePt t="14414" x="6007100" y="2695575"/>
          <p14:tracePt t="14426" x="5999163" y="2713038"/>
          <p14:tracePt t="14431" x="5999163" y="2722563"/>
          <p14:tracePt t="14439" x="5989638" y="2722563"/>
          <p14:tracePt t="14447" x="5972175" y="2747963"/>
          <p14:tracePt t="14459" x="5964238" y="2747963"/>
          <p14:tracePt t="14472" x="5945188" y="2747963"/>
          <p14:tracePt t="14479" x="5937250" y="2747963"/>
          <p14:tracePt t="14491" x="5927725" y="2757488"/>
          <p14:tracePt t="14583" x="5910263" y="2757488"/>
          <p14:tracePt t="14591" x="5902325" y="2757488"/>
          <p14:tracePt t="14599" x="5892800" y="2747963"/>
          <p14:tracePt t="14609" x="5883275" y="2713038"/>
          <p14:tracePt t="14615" x="5875338" y="2695575"/>
          <p14:tracePt t="14626" x="5840413" y="2668588"/>
          <p14:tracePt t="14631" x="5830888" y="2651125"/>
          <p14:tracePt t="14643" x="5830888" y="2633663"/>
          <p14:tracePt t="14646" x="5830888" y="2616200"/>
          <p14:tracePt t="14655" x="5830888" y="2606675"/>
          <p14:tracePt t="14663" x="5830888" y="2571750"/>
          <p14:tracePt t="14670" x="5830888" y="2562225"/>
          <p14:tracePt t="14679" x="5830888" y="2544763"/>
          <p14:tracePt t="14695" x="5830888" y="2527300"/>
          <p14:tracePt t="14702" x="5830888" y="2519363"/>
          <p14:tracePt t="14710" x="5830888" y="2500313"/>
          <p14:tracePt t="14718" x="5830888" y="2492375"/>
          <p14:tracePt t="14742" x="5830888" y="2482850"/>
          <p14:tracePt t="14758" x="5830888" y="2474913"/>
          <p14:tracePt t="14768" x="5840413" y="2465388"/>
          <p14:tracePt t="14776" x="5848350" y="2465388"/>
          <p14:tracePt t="14792" x="5865813" y="2447925"/>
          <p14:tracePt t="14801" x="5883275" y="2447925"/>
          <p14:tracePt t="14806" x="5910263" y="2447925"/>
          <p14:tracePt t="14814" x="5927725" y="2438400"/>
          <p14:tracePt t="14825" x="5954713" y="2438400"/>
          <p14:tracePt t="14830" x="6007100" y="2438400"/>
          <p14:tracePt t="14841" x="6024563" y="2438400"/>
          <p14:tracePt t="14848" x="6069013" y="2438400"/>
          <p14:tracePt t="14857" x="6096000" y="2438400"/>
          <p14:tracePt t="14866" x="6122988" y="2438400"/>
          <p14:tracePt t="14874" x="6140450" y="2438400"/>
          <p14:tracePt t="14879" x="6167438" y="2438400"/>
          <p14:tracePt t="14887" x="6202363" y="2438400"/>
          <p14:tracePt t="14897" x="6202363" y="2447925"/>
          <p14:tracePt t="14906" x="6219825" y="2465388"/>
          <p14:tracePt t="14916" x="6227763" y="2474913"/>
          <p14:tracePt t="14919" x="6227763" y="2482850"/>
          <p14:tracePt t="14927" x="6227763" y="2519363"/>
          <p14:tracePt t="14935" x="6227763" y="2544763"/>
          <p14:tracePt t="14942" x="6227763" y="2598738"/>
          <p14:tracePt t="14957" x="6227763" y="2651125"/>
          <p14:tracePt t="14959" x="6219825" y="2695575"/>
          <p14:tracePt t="14968" x="6184900" y="2757488"/>
          <p14:tracePt t="14975" x="6113463" y="2819400"/>
          <p14:tracePt t="14985" x="6096000" y="2836863"/>
          <p14:tracePt t="14991" x="6051550" y="2871788"/>
          <p14:tracePt t="15002" x="6024563" y="2881313"/>
          <p14:tracePt t="15007" x="6007100" y="2898775"/>
          <p14:tracePt t="15014" x="5954713" y="2898775"/>
          <p14:tracePt t="15025" x="5945188" y="2908300"/>
          <p14:tracePt t="15032" x="5927725" y="2908300"/>
          <p14:tracePt t="15040" x="5919788" y="2908300"/>
          <p14:tracePt t="15048" x="5902325" y="2916238"/>
          <p14:tracePt t="15057" x="5892800" y="2916238"/>
          <p14:tracePt t="15272" x="5883275" y="2916238"/>
          <p14:tracePt t="15609" x="5883275" y="2908300"/>
          <p14:tracePt t="15641" x="5883275" y="2898775"/>
          <p14:tracePt t="15655" x="5883275" y="2889250"/>
          <p14:tracePt t="15687" x="5883275" y="2881313"/>
          <p14:tracePt t="15719" x="5883275" y="2871788"/>
          <p14:tracePt t="15727" x="5892800" y="2863850"/>
          <p14:tracePt t="15735" x="5902325" y="2854325"/>
          <p14:tracePt t="15768" x="5910263" y="2854325"/>
          <p14:tracePt t="15774" x="5919788" y="2854325"/>
          <p14:tracePt t="16073" x="5927725" y="2836863"/>
          <p14:tracePt t="16081" x="5927725" y="2827338"/>
          <p14:tracePt t="16086" x="5945188" y="2819400"/>
          <p14:tracePt t="16096" x="5954713" y="2819400"/>
          <p14:tracePt t="16102" x="5954713" y="2809875"/>
          <p14:tracePt t="16110" x="5964238" y="2801938"/>
          <p14:tracePt t="16118" x="5972175" y="2792413"/>
          <p14:tracePt t="16150" x="5972175" y="2784475"/>
          <p14:tracePt t="17822" x="5981700" y="2784475"/>
          <p14:tracePt t="17838" x="5989638" y="2784475"/>
          <p14:tracePt t="17868" x="5999163" y="2784475"/>
          <p14:tracePt t="17875" x="5999163" y="2792413"/>
          <p14:tracePt t="17963" x="6007100" y="2792413"/>
          <p14:tracePt t="18540" x="6007100" y="2801938"/>
          <p14:tracePt t="19746" x="6007100" y="2819400"/>
          <p14:tracePt t="19754" x="6007100" y="2827338"/>
          <p14:tracePt t="20346" x="6007100" y="2836863"/>
          <p14:tracePt t="20553" x="5999163" y="2846388"/>
          <p14:tracePt t="24717" x="5989638" y="2846388"/>
          <p14:tracePt t="24733" x="5954713" y="2871788"/>
          <p14:tracePt t="24743" x="5945188" y="2871788"/>
          <p14:tracePt t="24748" x="5883275" y="2881313"/>
          <p14:tracePt t="24757" x="5803900" y="2916238"/>
          <p14:tracePt t="24765" x="5778500" y="2916238"/>
          <p14:tracePt t="24772" x="5724525" y="2933700"/>
          <p14:tracePt t="24781" x="5627688" y="2943225"/>
          <p14:tracePt t="24787" x="5503863" y="2970213"/>
          <p14:tracePt t="24795" x="5380038" y="2995613"/>
          <p14:tracePt t="24806" x="5211763" y="3030538"/>
          <p14:tracePt t="24810" x="5070475" y="3040063"/>
          <p14:tracePt t="24818" x="4911725" y="3074988"/>
          <p14:tracePt t="24827" x="4752975" y="3101975"/>
          <p14:tracePt t="24839" x="4611688" y="3128963"/>
          <p14:tracePt t="24843" x="4470400" y="3154363"/>
          <p14:tracePt t="24850" x="4338638" y="3190875"/>
          <p14:tracePt t="24860" x="4195763" y="3216275"/>
          <p14:tracePt t="24866" x="4090988" y="3225800"/>
          <p14:tracePt t="24875" x="3975100" y="3260725"/>
          <p14:tracePt t="24882" x="3887788" y="3270250"/>
          <p14:tracePt t="24890" x="3789363" y="3295650"/>
          <p14:tracePt t="24898" x="3702050" y="3322638"/>
          <p14:tracePt t="24907" x="3622675" y="3349625"/>
          <p14:tracePt t="24915" x="3578225" y="3367088"/>
          <p14:tracePt t="24923" x="3516313" y="3394075"/>
          <p14:tracePt t="24932" x="3454400" y="3429000"/>
          <p14:tracePt t="24939" x="3409950" y="3463925"/>
          <p14:tracePt t="24948" x="3365500" y="3490913"/>
          <p14:tracePt t="24955" x="3322638" y="3508375"/>
          <p14:tracePt t="24962" x="3260725" y="3543300"/>
          <p14:tracePt t="24974" x="3216275" y="3570288"/>
          <p14:tracePt t="24978" x="3171825" y="3587750"/>
          <p14:tracePt t="24990" x="3109913" y="3632200"/>
          <p14:tracePt t="24994" x="3065463" y="3659188"/>
          <p14:tracePt t="25007" x="3038475" y="3694113"/>
          <p14:tracePt t="25010" x="3003550" y="3721100"/>
          <p14:tracePt t="25019" x="2959100" y="3756025"/>
          <p14:tracePt t="25026" x="2916238" y="3790950"/>
          <p14:tracePt t="25034" x="2879725" y="3827463"/>
          <p14:tracePt t="25042" x="2862263" y="3844925"/>
          <p14:tracePt t="25050" x="2835275" y="3887788"/>
          <p14:tracePt t="25058" x="2809875" y="3906838"/>
          <p14:tracePt t="25066" x="2792413" y="3924300"/>
          <p14:tracePt t="25074" x="2765425" y="3968750"/>
          <p14:tracePt t="25083" x="2755900" y="3976688"/>
          <p14:tracePt t="25091" x="2747963" y="3986213"/>
          <p14:tracePt t="25098" x="2730500" y="4003675"/>
          <p14:tracePt t="25106" x="2720975" y="4003675"/>
          <p14:tracePt t="25115" x="2713038" y="4021138"/>
          <p14:tracePt t="25124" x="2713038" y="4030663"/>
          <p14:tracePt t="25210" x="2713038" y="4038600"/>
          <p14:tracePt t="25242" x="2720975" y="4038600"/>
          <p14:tracePt t="25250" x="2730500" y="4038600"/>
          <p14:tracePt t="25258" x="2765425" y="4038600"/>
          <p14:tracePt t="25266" x="2782888" y="4030663"/>
          <p14:tracePt t="25274" x="2809875" y="4011613"/>
          <p14:tracePt t="25282" x="2817813" y="4003675"/>
          <p14:tracePt t="25290" x="2844800" y="3994150"/>
          <p14:tracePt t="25298" x="2854325" y="3968750"/>
          <p14:tracePt t="25306" x="2871788" y="3941763"/>
          <p14:tracePt t="25315" x="2879725" y="3941763"/>
          <p14:tracePt t="25322" x="2889250" y="3941763"/>
          <p14:tracePt t="25394" x="2889250" y="3968750"/>
          <p14:tracePt t="25402" x="2889250" y="3994150"/>
          <p14:tracePt t="25410" x="2889250" y="4030663"/>
          <p14:tracePt t="25422" x="2889250" y="4038600"/>
          <p14:tracePt t="25426" x="2889250" y="4073525"/>
          <p14:tracePt t="25435" x="2889250" y="4083050"/>
          <p14:tracePt t="25450" x="2889250" y="4092575"/>
          <p14:tracePt t="25514" x="2889250" y="4110038"/>
          <p14:tracePt t="25522" x="2889250" y="4117975"/>
          <p14:tracePt t="25531" x="2889250" y="4110038"/>
          <p14:tracePt t="25539" x="2889250" y="4100513"/>
          <p14:tracePt t="25548" x="2897188" y="4083050"/>
          <p14:tracePt t="25555" x="2897188" y="4073525"/>
          <p14:tracePt t="25562" x="2916238" y="4073525"/>
          <p14:tracePt t="25571" x="2916238" y="4065588"/>
          <p14:tracePt t="26068" x="2906713" y="4065588"/>
          <p14:tracePt t="26944" x="2897188" y="4073525"/>
          <p14:tracePt t="26952" x="2897188" y="4083050"/>
          <p14:tracePt t="26977" x="2889250" y="4092575"/>
          <p14:tracePt t="27200" x="2889250" y="4100513"/>
          <p14:tracePt t="27217" x="2889250" y="4117975"/>
          <p14:tracePt t="27228" x="2889250" y="4127500"/>
          <p14:tracePt t="27231" x="2889250" y="4135438"/>
          <p14:tracePt t="27240" x="2889250" y="4144963"/>
          <p14:tracePt t="27248" x="2889250" y="4162425"/>
          <p14:tracePt t="27255" x="2889250" y="4171950"/>
          <p14:tracePt t="27265" x="2889250" y="4197350"/>
          <p14:tracePt t="27273" x="2889250" y="4206875"/>
          <p14:tracePt t="27278" x="2889250" y="4233863"/>
          <p14:tracePt t="27287" x="2889250" y="4241800"/>
          <p14:tracePt t="27295" x="2889250" y="4251325"/>
          <p14:tracePt t="27305" x="2889250" y="4286250"/>
          <p14:tracePt t="27313" x="2889250" y="4303713"/>
          <p14:tracePt t="27319" x="2889250" y="4348163"/>
          <p14:tracePt t="27328" x="2889250" y="4375150"/>
          <p14:tracePt t="27339" x="2879725" y="4400550"/>
          <p14:tracePt t="27343" x="2862263" y="4462463"/>
          <p14:tracePt t="27354" x="2854325" y="4489450"/>
          <p14:tracePt t="27359" x="2835275" y="4516438"/>
          <p14:tracePt t="27371" x="2835275" y="4524375"/>
          <p14:tracePt t="27374" x="2827338" y="4541838"/>
          <p14:tracePt t="27384" x="2809875" y="4551363"/>
          <p14:tracePt t="27480" x="2827338" y="4533900"/>
          <p14:tracePt t="27487" x="2835275" y="4524375"/>
          <p14:tracePt t="27496" x="2854325" y="4506913"/>
          <p14:tracePt t="27503" x="2871788" y="4498975"/>
          <p14:tracePt t="27511" x="2879725" y="4479925"/>
          <p14:tracePt t="27522" x="2889250" y="4471988"/>
          <p14:tracePt t="27526" x="2906713" y="4454525"/>
          <p14:tracePt t="27538" x="2916238" y="4454525"/>
          <p14:tracePt t="27599" x="2924175" y="4454525"/>
          <p14:tracePt t="27614" x="2924175" y="4462463"/>
          <p14:tracePt t="27623" x="2924175" y="4471988"/>
          <p14:tracePt t="27631" x="2933700" y="4489450"/>
          <p14:tracePt t="27639" x="2933700" y="4498975"/>
          <p14:tracePt t="27648" x="2941638" y="4506913"/>
          <p14:tracePt t="27711" x="2951163" y="4506913"/>
          <p14:tracePt t="27727" x="2959100" y="4506913"/>
          <p14:tracePt t="27743" x="2968625" y="4498975"/>
          <p14:tracePt t="27755" x="2976563" y="4489450"/>
          <p14:tracePt t="27759" x="2986088" y="4479925"/>
          <p14:tracePt t="27771" x="2986088" y="4462463"/>
          <p14:tracePt t="27774" x="2995613" y="4462463"/>
          <p14:tracePt t="27782" x="3013075" y="4445000"/>
          <p14:tracePt t="27897" x="3013075" y="4454525"/>
          <p14:tracePt t="27906" x="3013075" y="4462463"/>
          <p14:tracePt t="28610" x="3013075" y="4471988"/>
          <p14:tracePt t="28625" x="3013075" y="4489450"/>
          <p14:tracePt t="28632" x="3013075" y="4498975"/>
          <p14:tracePt t="28641" x="3013075" y="4524375"/>
          <p14:tracePt t="28647" x="3013075" y="4551363"/>
          <p14:tracePt t="28655" x="3013075" y="4586288"/>
          <p14:tracePt t="28664" x="3013075" y="4603750"/>
          <p14:tracePt t="28671" x="3013075" y="4648200"/>
          <p14:tracePt t="28680" x="3013075" y="4665663"/>
          <p14:tracePt t="28688" x="3013075" y="4702175"/>
          <p14:tracePt t="28695" x="3013075" y="4710113"/>
          <p14:tracePt t="28704" x="3013075" y="4727575"/>
          <p14:tracePt t="28711" x="3013075" y="4754563"/>
          <p14:tracePt t="28718" x="3013075" y="4772025"/>
          <p14:tracePt t="28727" x="3013075" y="4789488"/>
          <p14:tracePt t="28738" x="3013075" y="4806950"/>
          <p14:tracePt t="28743" x="3013075" y="4816475"/>
          <p14:tracePt t="28754" x="3013075" y="4826000"/>
          <p14:tracePt t="28767" x="3013075" y="4843463"/>
          <p14:tracePt t="28775" x="3013075" y="4851400"/>
          <p14:tracePt t="28946" x="3013075" y="4860925"/>
          <p14:tracePt t="29122" x="3021013" y="4868863"/>
          <p14:tracePt t="29135" x="3021013" y="4878388"/>
          <p14:tracePt t="29151" x="3021013" y="4895850"/>
          <p14:tracePt t="29158" x="3021013" y="4905375"/>
          <p14:tracePt t="29167" x="3021013" y="4913313"/>
          <p14:tracePt t="29175" x="3021013" y="4930775"/>
          <p14:tracePt t="29182" x="3021013" y="4949825"/>
          <p14:tracePt t="29191" x="3021013" y="4957763"/>
          <p14:tracePt t="29200" x="3021013" y="4975225"/>
          <p14:tracePt t="29214" x="3021013" y="4984750"/>
          <p14:tracePt t="29223" x="3021013" y="4992688"/>
          <p14:tracePt t="29230" x="3021013" y="5002213"/>
          <p14:tracePt t="29238" x="3021013" y="5010150"/>
          <p14:tracePt t="29280" x="3021013" y="5019675"/>
          <p14:tracePt t="29311" x="3021013" y="5029200"/>
          <p14:tracePt t="29342" x="3021013" y="5037138"/>
          <p14:tracePt t="29351" x="3021013" y="5046663"/>
          <p14:tracePt t="30021" x="3021013" y="5054600"/>
          <p14:tracePt t="31412" x="3021013" y="5029200"/>
          <p14:tracePt t="31428" x="3021013" y="4992688"/>
          <p14:tracePt t="31436" x="3021013" y="4957763"/>
          <p14:tracePt t="31444" x="3057525" y="4887913"/>
          <p14:tracePt t="31452" x="3092450" y="4826000"/>
          <p14:tracePt t="31459" x="3109913" y="4772025"/>
          <p14:tracePt t="31470" x="3119438" y="4737100"/>
          <p14:tracePt t="31477" x="3136900" y="4684713"/>
          <p14:tracePt t="31483" x="3154363" y="4613275"/>
          <p14:tracePt t="31493" x="3179763" y="4533900"/>
          <p14:tracePt t="31498" x="3206750" y="4445000"/>
          <p14:tracePt t="31507" x="3233738" y="4348163"/>
          <p14:tracePt t="31514" x="3260725" y="4251325"/>
          <p14:tracePt t="31523" x="3286125" y="4162425"/>
          <p14:tracePt t="31532" x="3313113" y="4065588"/>
          <p14:tracePt t="31538" x="3340100" y="3976688"/>
          <p14:tracePt t="31546" x="3365500" y="3879850"/>
          <p14:tracePt t="31554" x="3375025" y="3808413"/>
          <p14:tracePt t="31563" x="3382963" y="3746500"/>
          <p14:tracePt t="31570" x="3382963" y="3711575"/>
          <p14:tracePt t="31579" x="3382963" y="3694113"/>
          <p14:tracePt t="31587" x="3382963" y="3667125"/>
          <p14:tracePt t="31597" x="3409950" y="3649663"/>
          <p14:tracePt t="31604" x="3409950" y="3641725"/>
          <p14:tracePt t="31613" x="3409950" y="3632200"/>
          <p14:tracePt t="31620" x="3409950" y="3622675"/>
          <p14:tracePt t="31637" x="3409950" y="3614738"/>
          <p14:tracePt t="31650" x="3409950" y="3605213"/>
          <p14:tracePt t="31686" x="3409950" y="3597275"/>
          <p14:tracePt t="31691" x="3409950" y="3587750"/>
          <p14:tracePt t="31708" x="3392488" y="3579813"/>
          <p14:tracePt t="31714" x="3375025" y="3579813"/>
          <p14:tracePt t="31723" x="3357563" y="3579813"/>
          <p14:tracePt t="31731" x="3330575" y="3579813"/>
          <p14:tracePt t="31739" x="3303588" y="3579813"/>
          <p14:tracePt t="31751" x="3268663" y="3579813"/>
          <p14:tracePt t="31755" x="3233738" y="3579813"/>
          <p14:tracePt t="31766" x="3206750" y="3579813"/>
          <p14:tracePt t="31771" x="3171825" y="3579813"/>
          <p14:tracePt t="31784" x="3136900" y="3579813"/>
          <p14:tracePt t="31790" x="3082925" y="3579813"/>
          <p14:tracePt t="31802" x="3048000" y="3579813"/>
          <p14:tracePt t="31807" x="3013075" y="3579813"/>
          <p14:tracePt t="31817" x="2976563" y="3579813"/>
          <p14:tracePt t="31827" x="2933700" y="3579813"/>
          <p14:tracePt t="31830" x="2879725" y="3579813"/>
          <p14:tracePt t="31839" x="2854325" y="3579813"/>
          <p14:tracePt t="31846" x="2827338" y="3579813"/>
          <p14:tracePt t="31855" x="2782888" y="3579813"/>
          <p14:tracePt t="31870" x="2765425" y="3579813"/>
          <p14:tracePt t="31879" x="2755900" y="3579813"/>
          <p14:tracePt t="31886" x="2747963" y="3579813"/>
          <p14:tracePt t="31901" x="2738438" y="3579813"/>
          <p14:tracePt t="31992" x="2730500" y="3579813"/>
          <p14:tracePt t="32040" x="2730500" y="3562350"/>
          <p14:tracePt t="32046" x="2730500" y="3552825"/>
          <p14:tracePt t="32055" x="2730500" y="3543300"/>
          <p14:tracePt t="32063" x="2730500" y="3535363"/>
          <p14:tracePt t="32103" x="2738438" y="3525838"/>
          <p14:tracePt t="32120" x="2755900" y="3517900"/>
          <p14:tracePt t="32127" x="2765425" y="3517900"/>
          <p14:tracePt t="32136" x="2792413" y="3517900"/>
          <p14:tracePt t="32143" x="2817813" y="3508375"/>
          <p14:tracePt t="32164" x="2854325" y="3508375"/>
          <p14:tracePt t="32166" x="2879725" y="3508375"/>
          <p14:tracePt t="32175" x="2906713" y="3508375"/>
          <p14:tracePt t="32183" x="2933700" y="3508375"/>
          <p14:tracePt t="32191" x="2976563" y="3508375"/>
          <p14:tracePt t="32199" x="3003550" y="3508375"/>
          <p14:tracePt t="32207" x="3048000" y="3508375"/>
          <p14:tracePt t="32214" x="3074988" y="3508375"/>
          <p14:tracePt t="32224" x="3100388" y="3508375"/>
          <p14:tracePt t="32230" x="3154363" y="3508375"/>
          <p14:tracePt t="32239" x="3189288" y="3508375"/>
          <p14:tracePt t="32246" x="3224213" y="3508375"/>
          <p14:tracePt t="32254" x="3251200" y="3508375"/>
          <p14:tracePt t="32262" x="3303588" y="3508375"/>
          <p14:tracePt t="32270" x="3322638" y="3508375"/>
          <p14:tracePt t="32279" x="3348038" y="3508375"/>
          <p14:tracePt t="32286" x="3365500" y="3508375"/>
          <p14:tracePt t="32296" x="3375025" y="3508375"/>
          <p14:tracePt t="32312" x="3382963" y="3517900"/>
          <p14:tracePt t="32375" x="3375025" y="3517900"/>
          <p14:tracePt t="32383" x="3365500" y="3517900"/>
          <p14:tracePt t="32391" x="3348038" y="3517900"/>
          <p14:tracePt t="32398" x="3295650" y="3517900"/>
          <p14:tracePt t="32407" x="3260725" y="3517900"/>
          <p14:tracePt t="32414" x="3216275" y="3517900"/>
          <p14:tracePt t="32423" x="3162300" y="3517900"/>
          <p14:tracePt t="32430" x="3092450" y="3517900"/>
          <p14:tracePt t="32439" x="3038475" y="3517900"/>
          <p14:tracePt t="32446" x="3003550" y="3517900"/>
          <p14:tracePt t="32455" x="2933700" y="3517900"/>
          <p14:tracePt t="32463" x="2889250" y="3517900"/>
          <p14:tracePt t="32470" x="2854325" y="3517900"/>
          <p14:tracePt t="32479" x="2809875" y="3517900"/>
          <p14:tracePt t="32496" x="2792413" y="3517900"/>
          <p14:tracePt t="32503" x="2765425" y="3517900"/>
          <p14:tracePt t="32513" x="2755900" y="3517900"/>
          <p14:tracePt t="32599" x="2765425" y="3517900"/>
          <p14:tracePt t="32607" x="2792413" y="3517900"/>
          <p14:tracePt t="32614" x="2809875" y="3517900"/>
          <p14:tracePt t="32623" x="2835275" y="3517900"/>
          <p14:tracePt t="32630" x="2862263" y="3517900"/>
          <p14:tracePt t="32639" x="2889250" y="3517900"/>
          <p14:tracePt t="32646" x="2933700" y="3517900"/>
          <p14:tracePt t="32655" x="2959100" y="3517900"/>
          <p14:tracePt t="32662" x="2976563" y="3525838"/>
          <p14:tracePt t="32670" x="2995613" y="3525838"/>
          <p14:tracePt t="32679" x="3021013" y="3525838"/>
          <p14:tracePt t="32686" x="3048000" y="3535363"/>
          <p14:tracePt t="32696" x="3082925" y="3535363"/>
          <p14:tracePt t="32703" x="3100388" y="3552825"/>
          <p14:tracePt t="32713" x="3109913" y="3552825"/>
          <p14:tracePt t="32807" x="3092450" y="3552825"/>
          <p14:tracePt t="32815" x="3082925" y="3552825"/>
          <p14:tracePt t="32823" x="3065463" y="3552825"/>
          <p14:tracePt t="32830" x="3048000" y="3552825"/>
          <p14:tracePt t="32838" x="3038475" y="3552825"/>
          <p14:tracePt t="32851" x="3021013" y="3552825"/>
          <p14:tracePt t="32855" x="3013075" y="3552825"/>
          <p14:tracePt t="32862" x="3003550" y="3552825"/>
          <p14:tracePt t="32871" x="2986088" y="3552825"/>
          <p14:tracePt t="32880" x="2976563" y="3552825"/>
          <p14:tracePt t="32887" x="2968625" y="3552825"/>
          <p14:tracePt t="32895" x="2941638" y="3552825"/>
          <p14:tracePt t="32984" x="2951163" y="3552825"/>
          <p14:tracePt t="32999" x="2968625" y="3552825"/>
          <p14:tracePt t="33006" x="2986088" y="3552825"/>
          <p14:tracePt t="33015" x="3021013" y="3552825"/>
          <p14:tracePt t="33022" x="3038475" y="3552825"/>
          <p14:tracePt t="33033" x="3057525" y="3552825"/>
          <p14:tracePt t="33039" x="3065463" y="3552825"/>
          <p14:tracePt t="33046" x="3092450" y="3552825"/>
          <p14:tracePt t="33054" x="3109913" y="3552825"/>
          <p14:tracePt t="33175" x="3092450" y="3552825"/>
          <p14:tracePt t="33183" x="3082925" y="3552825"/>
          <p14:tracePt t="33271" x="3100388" y="3543300"/>
          <p14:tracePt t="33281" x="3109913" y="3543300"/>
          <p14:tracePt t="33291" x="3127375" y="3535363"/>
          <p14:tracePt t="33296" x="3144838" y="3535363"/>
          <p14:tracePt t="33304" x="3162300" y="3535363"/>
          <p14:tracePt t="33313" x="3198813" y="3535363"/>
          <p14:tracePt t="33320" x="3268663" y="3535363"/>
          <p14:tracePt t="33327" x="3340100" y="3535363"/>
          <p14:tracePt t="33334" x="3375025" y="3535363"/>
          <p14:tracePt t="33345" x="3444875" y="3535363"/>
          <p14:tracePt t="33351" x="3481388" y="3535363"/>
          <p14:tracePt t="33359" x="3516313" y="3535363"/>
          <p14:tracePt t="33371" x="3525838" y="3535363"/>
          <p14:tracePt t="33375" x="3533775" y="3535363"/>
          <p14:tracePt t="33415" x="3516313" y="3535363"/>
          <p14:tracePt t="33423" x="3463925" y="3535363"/>
          <p14:tracePt t="33430" x="3392488" y="3535363"/>
          <p14:tracePt t="33439" x="3322638" y="3535363"/>
          <p14:tracePt t="33448" x="3295650" y="3535363"/>
          <p14:tracePt t="33454" x="3241675" y="3535363"/>
          <p14:tracePt t="33462" x="3171825" y="3535363"/>
          <p14:tracePt t="33470" x="3100388" y="3535363"/>
          <p14:tracePt t="33479" x="3030538" y="3535363"/>
          <p14:tracePt t="33487" x="2968625" y="3535363"/>
          <p14:tracePt t="33551" x="2976563" y="3535363"/>
          <p14:tracePt t="33561" x="3021013" y="3535363"/>
          <p14:tracePt t="33567" x="3082925" y="3535363"/>
          <p14:tracePt t="33579" x="3136900" y="3535363"/>
          <p14:tracePt t="33583" x="3189288" y="3535363"/>
          <p14:tracePt t="33591" x="3224213" y="3535363"/>
          <p14:tracePt t="33602" x="3260725" y="3535363"/>
          <p14:tracePt t="33607" x="3286125" y="3535363"/>
          <p14:tracePt t="33619" x="3295650" y="3535363"/>
          <p14:tracePt t="33655" x="3286125" y="3535363"/>
          <p14:tracePt t="33662" x="3278188" y="3535363"/>
          <p14:tracePt t="33670" x="3241675" y="3535363"/>
          <p14:tracePt t="33679" x="3224213" y="3535363"/>
          <p14:tracePt t="33686" x="3198813" y="3535363"/>
          <p14:tracePt t="33696" x="3179763" y="3535363"/>
          <p14:tracePt t="33704" x="3162300" y="3535363"/>
          <p14:tracePt t="33712" x="3154363" y="3535363"/>
          <p14:tracePt t="33768" x="3162300" y="3535363"/>
          <p14:tracePt t="33775" x="3171825" y="3535363"/>
          <p14:tracePt t="33786" x="3179763" y="3535363"/>
          <p14:tracePt t="33791" x="3198813" y="3535363"/>
          <p14:tracePt t="33807" x="3216275" y="3535363"/>
          <p14:tracePt t="34393" x="3216275" y="3525838"/>
          <p14:tracePt t="34537" x="3224213" y="3525838"/>
          <p14:tracePt t="34893" x="3241675" y="3525838"/>
          <p14:tracePt t="34902" x="3251200" y="3525838"/>
          <p14:tracePt t="34908" x="3268663" y="3525838"/>
          <p14:tracePt t="34919" x="3286125" y="3543300"/>
          <p14:tracePt t="34922" x="3313113" y="3562350"/>
          <p14:tracePt t="34930" x="3340100" y="3562350"/>
          <p14:tracePt t="34939" x="3402013" y="3570288"/>
          <p14:tracePt t="34946" x="3471863" y="3579813"/>
          <p14:tracePt t="34955" x="3543300" y="3597275"/>
          <p14:tracePt t="34963" x="3586163" y="3605213"/>
          <p14:tracePt t="34971" x="3640138" y="3605213"/>
          <p14:tracePt t="34978" x="3719513" y="3614738"/>
          <p14:tracePt t="34986" x="3825875" y="3614738"/>
          <p14:tracePt t="34995" x="3932238" y="3614738"/>
          <p14:tracePt t="35002" x="4037013" y="3632200"/>
          <p14:tracePt t="35012" x="4143375" y="3632200"/>
          <p14:tracePt t="35020" x="4249738" y="3641725"/>
          <p14:tracePt t="35028" x="4338638" y="3659188"/>
          <p14:tracePt t="35036" x="4452938" y="3667125"/>
          <p14:tracePt t="35043" x="4522788" y="3667125"/>
          <p14:tracePt t="35052" x="4576763" y="3684588"/>
          <p14:tracePt t="35059" x="4621213" y="3684588"/>
          <p14:tracePt t="35069" x="4656138" y="3684588"/>
          <p14:tracePt t="35074" x="4664075" y="3684588"/>
          <p14:tracePt t="35213" x="4656138" y="3684588"/>
          <p14:tracePt t="35233" x="4646613" y="3684588"/>
          <p14:tracePt t="35243" x="4629150" y="3684588"/>
          <p14:tracePt t="35250" x="4621213" y="3684588"/>
          <p14:tracePt t="35877" x="4629150" y="3684588"/>
          <p14:tracePt t="35888" x="4656138" y="3684588"/>
          <p14:tracePt t="35890" x="4664075" y="3684588"/>
          <p14:tracePt t="35899" x="4673600" y="3684588"/>
          <p14:tracePt t="35907" x="4708525" y="3684588"/>
          <p14:tracePt t="35923" x="4725988" y="3684588"/>
          <p14:tracePt t="35931" x="4735513" y="3694113"/>
          <p14:tracePt t="35939" x="4752975" y="3694113"/>
          <p14:tracePt t="35946" x="4762500" y="3694113"/>
          <p14:tracePt t="35955" x="4770438" y="3694113"/>
          <p14:tracePt t="35965" x="4779963" y="3694113"/>
          <p14:tracePt t="35971" x="4797425" y="3703638"/>
          <p14:tracePt t="35978" x="4805363" y="3703638"/>
          <p14:tracePt t="35987" x="4814888" y="3703638"/>
          <p14:tracePt t="36000" x="4832350" y="3703638"/>
          <p14:tracePt t="36003" x="4849813" y="3703638"/>
          <p14:tracePt t="36011" x="4859338" y="3703638"/>
          <p14:tracePt t="36020" x="4867275" y="3703638"/>
          <p14:tracePt t="36028" x="4886325" y="3711575"/>
          <p14:tracePt t="36045" x="4903788" y="3721100"/>
          <p14:tracePt t="36053" x="4911725" y="3721100"/>
          <p14:tracePt t="36059" x="4938713" y="3721100"/>
          <p14:tracePt t="36066" x="4948238" y="3721100"/>
          <p14:tracePt t="36075" x="4965700" y="3721100"/>
          <p14:tracePt t="36085" x="4983163" y="3721100"/>
          <p14:tracePt t="36094" x="4991100" y="3721100"/>
          <p14:tracePt t="36100" x="5000625" y="3721100"/>
          <p14:tracePt t="36110" x="5018088" y="3721100"/>
          <p14:tracePt t="36114" x="5035550" y="3721100"/>
          <p14:tracePt t="36123" x="5045075" y="3721100"/>
          <p14:tracePt t="36134" x="5070475" y="3721100"/>
          <p14:tracePt t="36139" x="5080000" y="3721100"/>
          <p14:tracePt t="36161" x="5097463" y="3721100"/>
          <p14:tracePt t="36163" x="5106988" y="3721100"/>
          <p14:tracePt t="36172" x="5114925" y="3721100"/>
          <p14:tracePt t="36226" x="5114925" y="3711575"/>
          <p14:tracePt t="36234" x="5114925" y="3703638"/>
          <p14:tracePt t="36245" x="5114925" y="3694113"/>
          <p14:tracePt t="36557" x="5114925" y="3684588"/>
          <p14:tracePt t="37285" x="5124450" y="3684588"/>
          <p14:tracePt t="37299" x="5168900" y="3684588"/>
          <p14:tracePt t="37307" x="5176838" y="3684588"/>
          <p14:tracePt t="37320" x="5211763" y="3684588"/>
          <p14:tracePt t="37323" x="5238750" y="3684588"/>
          <p14:tracePt t="37335" x="5310188" y="3676650"/>
          <p14:tracePt t="37339" x="5380038" y="3667125"/>
          <p14:tracePt t="37346" x="5459413" y="3649663"/>
          <p14:tracePt t="37355" x="5486400" y="3649663"/>
          <p14:tracePt t="37362" x="5538788" y="3641725"/>
          <p14:tracePt t="37371" x="5600700" y="3632200"/>
          <p14:tracePt t="37378" x="5654675" y="3605213"/>
          <p14:tracePt t="37387" x="5716588" y="3579813"/>
          <p14:tracePt t="37394" x="5761038" y="3570288"/>
          <p14:tracePt t="37402" x="5778500" y="3562350"/>
          <p14:tracePt t="37410" x="5786438" y="3552825"/>
          <p14:tracePt t="37528" x="5768975" y="3552825"/>
          <p14:tracePt t="37536" x="5761038" y="3552825"/>
          <p14:tracePt t="37548" x="5741988" y="3552825"/>
          <p14:tracePt t="37550" x="5734050" y="3552825"/>
          <p14:tracePt t="37559" x="5699125" y="3552825"/>
          <p14:tracePt t="37566" x="5689600" y="3552825"/>
          <p14:tracePt t="37575" x="5672138" y="3570288"/>
          <p14:tracePt t="37586" x="5662613" y="3570288"/>
          <p14:tracePt t="37591" x="5645150" y="3570288"/>
          <p14:tracePt t="37602" x="5637213" y="3570288"/>
          <p14:tracePt t="37606" x="5627688" y="3570288"/>
          <p14:tracePt t="37623" x="5618163" y="3570288"/>
          <p14:tracePt t="38001" x="5627688" y="3570288"/>
          <p14:tracePt t="38015" x="5654675" y="3570288"/>
          <p14:tracePt t="38024" x="5672138" y="3570288"/>
          <p14:tracePt t="38036" x="5699125" y="3570288"/>
          <p14:tracePt t="38039" x="5734050" y="3570288"/>
          <p14:tracePt t="38046" x="5778500" y="3570288"/>
          <p14:tracePt t="38055" x="5830888" y="3579813"/>
          <p14:tracePt t="38064" x="5902325" y="3579813"/>
          <p14:tracePt t="38071" x="5945188" y="3587750"/>
          <p14:tracePt t="38078" x="6016625" y="3605213"/>
          <p14:tracePt t="38086" x="6069013" y="3605213"/>
          <p14:tracePt t="38094" x="6148388" y="3614738"/>
          <p14:tracePt t="38103" x="6175375" y="3614738"/>
          <p14:tracePt t="38110" x="6192838" y="3614738"/>
          <p14:tracePt t="38118" x="6202363" y="3614738"/>
          <p14:tracePt t="38175" x="6192838" y="3614738"/>
          <p14:tracePt t="38183" x="6140450" y="3614738"/>
          <p14:tracePt t="38191" x="6069013" y="3614738"/>
          <p14:tracePt t="38201" x="5999163" y="3614738"/>
          <p14:tracePt t="38207" x="5919788" y="3614738"/>
          <p14:tracePt t="38217" x="5892800" y="3614738"/>
          <p14:tracePt t="38223" x="5857875" y="3614738"/>
          <p14:tracePt t="38235" x="5840413" y="3614738"/>
          <p14:tracePt t="38239" x="5803900" y="3614738"/>
          <p14:tracePt t="38255" x="5795963" y="3605213"/>
          <p14:tracePt t="38303" x="5803900" y="3605213"/>
          <p14:tracePt t="38310" x="5813425" y="3605213"/>
          <p14:tracePt t="38319" x="5883275" y="3605213"/>
          <p14:tracePt t="38327" x="5937250" y="3605213"/>
          <p14:tracePt t="38334" x="5989638" y="3605213"/>
          <p14:tracePt t="38344" x="6051550" y="3605213"/>
          <p14:tracePt t="38351" x="6086475" y="3605213"/>
          <p14:tracePt t="38360" x="6157913" y="3605213"/>
          <p14:tracePt t="38368" x="6192838" y="3605213"/>
          <p14:tracePt t="38375" x="6219825" y="3605213"/>
          <p14:tracePt t="38439" x="6202363" y="3605213"/>
          <p14:tracePt t="38447" x="6167438" y="3605213"/>
          <p14:tracePt t="38456" x="6130925" y="3605213"/>
          <p14:tracePt t="38462" x="6113463" y="3605213"/>
          <p14:tracePt t="38471" x="6096000" y="3605213"/>
          <p14:tracePt t="38478" x="6086475" y="3605213"/>
          <p14:tracePt t="38487" x="6078538" y="3605213"/>
          <p14:tracePt t="38729" x="6069013" y="3605213"/>
          <p14:tracePt t="38737" x="6061075" y="3605213"/>
          <p14:tracePt t="38753" x="6051550" y="3605213"/>
          <p14:tracePt t="38833" x="6061075" y="3605213"/>
          <p14:tracePt t="38843" x="6069013" y="3605213"/>
          <p14:tracePt t="38849" x="6078538" y="3605213"/>
          <p14:tracePt t="38856" x="6113463" y="3605213"/>
          <p14:tracePt t="38870" x="6140450" y="3605213"/>
          <p14:tracePt t="38878" x="6175375" y="3605213"/>
          <p14:tracePt t="38886" x="6202363" y="3605213"/>
          <p14:tracePt t="38894" x="6210300" y="3605213"/>
          <p14:tracePt t="38903" x="6219825" y="3605213"/>
          <p14:tracePt t="39375" x="6202363" y="3605213"/>
          <p14:tracePt t="39383" x="6192838" y="3605213"/>
          <p14:tracePt t="39391" x="6157913" y="3605213"/>
          <p14:tracePt t="39402" x="6130925" y="3605213"/>
          <p14:tracePt t="39407" x="6096000" y="3605213"/>
          <p14:tracePt t="39414" x="6069013" y="3605213"/>
          <p14:tracePt t="39423" x="6043613" y="3605213"/>
          <p14:tracePt t="39434" x="6016625" y="3605213"/>
          <p14:tracePt t="39439" x="5972175" y="3605213"/>
          <p14:tracePt t="39450" x="5964238" y="3605213"/>
          <p14:tracePt t="39455" x="5954713" y="3605213"/>
          <p14:tracePt t="39463" x="5937250" y="3605213"/>
          <p14:tracePt t="39471" x="5927725" y="3605213"/>
          <p14:tracePt t="39487" x="5919788" y="3605213"/>
          <p14:tracePt t="39753" x="5937250" y="3614738"/>
          <p14:tracePt t="39761" x="5945188" y="3614738"/>
          <p14:tracePt t="39767" x="5954713" y="3614738"/>
          <p14:tracePt t="39777" x="5964238" y="3614738"/>
          <p14:tracePt t="39784" x="5999163" y="3614738"/>
          <p14:tracePt t="39791" x="6007100" y="3614738"/>
          <p14:tracePt t="39807" x="6024563" y="3614738"/>
          <p14:tracePt t="39817" x="6043613" y="3614738"/>
          <p14:tracePt t="39823" x="6051550" y="3614738"/>
          <p14:tracePt t="39855" x="6061075" y="3614738"/>
          <p14:tracePt t="39867" x="6069013" y="3614738"/>
          <p14:tracePt t="40001" x="6086475" y="3614738"/>
          <p14:tracePt t="40008" x="6096000" y="3614738"/>
          <p14:tracePt t="40015" x="6105525" y="3614738"/>
          <p14:tracePt t="40034" x="6113463" y="3614738"/>
          <p14:tracePt t="40050" x="6122988" y="3614738"/>
          <p14:tracePt t="40054" x="6140450" y="3614738"/>
          <p14:tracePt t="40094" x="6157913" y="3614738"/>
          <p14:tracePt t="40103" x="6167438" y="3614738"/>
          <p14:tracePt t="40685" x="6130925" y="3614738"/>
          <p14:tracePt t="40692" x="6113463" y="3614738"/>
          <p14:tracePt t="40699" x="6078538" y="3614738"/>
          <p14:tracePt t="40707" x="6034088" y="3614738"/>
          <p14:tracePt t="40717" x="6007100" y="3614738"/>
          <p14:tracePt t="40723" x="5954713" y="3614738"/>
          <p14:tracePt t="40730" x="5865813" y="3614738"/>
          <p14:tracePt t="40739" x="5761038" y="3614738"/>
          <p14:tracePt t="40750" x="5637213" y="3614738"/>
          <p14:tracePt t="40754" x="5513388" y="3614738"/>
          <p14:tracePt t="40763" x="5372100" y="3614738"/>
          <p14:tracePt t="40771" x="5211763" y="3614738"/>
          <p14:tracePt t="40783" x="5070475" y="3614738"/>
          <p14:tracePt t="40786" x="4948238" y="3614738"/>
          <p14:tracePt t="40794" x="4824413" y="3614738"/>
          <p14:tracePt t="40803" x="4700588" y="3614738"/>
          <p14:tracePt t="40811" x="4594225" y="3614738"/>
          <p14:tracePt t="40819" x="4487863" y="3614738"/>
          <p14:tracePt t="40827" x="4398963" y="3614738"/>
          <p14:tracePt t="40834" x="4311650" y="3614738"/>
          <p14:tracePt t="40843" x="4257675" y="3614738"/>
          <p14:tracePt t="40851" x="4222750" y="3614738"/>
          <p14:tracePt t="40860" x="4214813" y="3614738"/>
          <p14:tracePt t="40867" x="4205288" y="3622675"/>
          <p14:tracePt t="40877" x="4195763" y="3632200"/>
          <p14:tracePt t="40884" x="4187825" y="3641725"/>
          <p14:tracePt t="40891" x="4187825" y="3659188"/>
          <p14:tracePt t="40900" x="4187825" y="3667125"/>
          <p14:tracePt t="40906" x="4187825" y="3684588"/>
          <p14:tracePt t="40917" x="4187825" y="3694113"/>
          <p14:tracePt t="40923" x="4187825" y="3721100"/>
          <p14:tracePt t="40934" x="4187825" y="3729038"/>
          <p14:tracePt t="40939" x="4187825" y="3738563"/>
          <p14:tracePt t="40971" x="4187825" y="3746500"/>
          <p14:tracePt t="41151" x="4178300" y="3746500"/>
          <p14:tracePt t="41156" x="4170363" y="3746500"/>
          <p14:tracePt t="41163" x="4160838" y="3746500"/>
          <p14:tracePt t="41172" x="4143375" y="3746500"/>
          <p14:tracePt t="41179" x="4090988" y="3746500"/>
          <p14:tracePt t="41187" x="4073525" y="3746500"/>
          <p14:tracePt t="41197" x="4037013" y="3773488"/>
          <p14:tracePt t="41203" x="4011613" y="3800475"/>
          <p14:tracePt t="41210" x="3975100" y="3862388"/>
          <p14:tracePt t="41219" x="3949700" y="3924300"/>
          <p14:tracePt t="41226" x="3913188" y="3949700"/>
          <p14:tracePt t="41235" x="3895725" y="3986213"/>
          <p14:tracePt t="41243" x="3887788" y="4011613"/>
          <p14:tracePt t="41250" x="3870325" y="4056063"/>
          <p14:tracePt t="41266" x="3870325" y="4083050"/>
          <p14:tracePt t="41268" x="3870325" y="4100513"/>
          <p14:tracePt t="41277" x="3870325" y="4117975"/>
          <p14:tracePt t="41282" x="3870325" y="4127500"/>
          <p14:tracePt t="41293" x="3870325" y="4135438"/>
          <p14:tracePt t="41317" x="3870325" y="4144963"/>
          <p14:tracePt t="41334" x="3878263" y="4144963"/>
          <p14:tracePt t="41339" x="3895725" y="4144963"/>
          <p14:tracePt t="41350" x="3905250" y="4144963"/>
          <p14:tracePt t="41419" x="3913188" y="4152900"/>
          <p14:tracePt t="41426" x="3913188" y="4162425"/>
          <p14:tracePt t="41434" x="3913188" y="4189413"/>
          <p14:tracePt t="41443" x="3913188" y="4224338"/>
          <p14:tracePt t="41450" x="3895725" y="4268788"/>
          <p14:tracePt t="41460" x="3887788" y="4286250"/>
          <p14:tracePt t="41467" x="3878263" y="4313238"/>
          <p14:tracePt t="41477" x="3870325" y="4330700"/>
          <p14:tracePt t="41484" x="3860800" y="4338638"/>
          <p14:tracePt t="41493" x="3860800" y="4357688"/>
          <p14:tracePt t="41500" x="3860800" y="4375150"/>
          <p14:tracePt t="41509" x="3860800" y="4383088"/>
          <p14:tracePt t="41566" x="3860800" y="4392613"/>
          <p14:tracePt t="41611" x="3870325" y="4383088"/>
          <p14:tracePt t="41772" x="3870325" y="4392613"/>
          <p14:tracePt t="41782" x="3870325" y="4400550"/>
          <p14:tracePt t="41787" x="3860800" y="4410075"/>
          <p14:tracePt t="41794" x="3851275" y="4410075"/>
          <p14:tracePt t="43489" x="3851275" y="4419600"/>
          <p14:tracePt t="43617" x="3833813" y="4419600"/>
          <p14:tracePt t="43626" x="3825875" y="4419600"/>
          <p14:tracePt t="43631" x="3798888" y="4419600"/>
          <p14:tracePt t="43639" x="3789363" y="4419600"/>
          <p14:tracePt t="43650" x="3763963" y="4419600"/>
          <p14:tracePt t="43654" x="3754438" y="4427538"/>
          <p14:tracePt t="43711" x="3763963" y="4427538"/>
          <p14:tracePt t="43719" x="3833813" y="4419600"/>
          <p14:tracePt t="43726" x="3860800" y="4400550"/>
          <p14:tracePt t="43735" x="3932238" y="4383088"/>
          <p14:tracePt t="43742" x="4064000" y="4365625"/>
          <p14:tracePt t="43750" x="4222750" y="4357688"/>
          <p14:tracePt t="43758" x="4408488" y="4357688"/>
          <p14:tracePt t="43767" x="4656138" y="4357688"/>
          <p14:tracePt t="43775" x="4938713" y="4357688"/>
          <p14:tracePt t="43782" x="5230813" y="4357688"/>
          <p14:tracePt t="43792" x="5486400" y="4357688"/>
          <p14:tracePt t="43800" x="5741988" y="4357688"/>
          <p14:tracePt t="43806" x="5964238" y="4357688"/>
          <p14:tracePt t="43816" x="6148388" y="4357688"/>
          <p14:tracePt t="43823" x="6326188" y="4338638"/>
          <p14:tracePt t="43830" x="6467475" y="4321175"/>
          <p14:tracePt t="43839" x="6599238" y="4313238"/>
          <p14:tracePt t="43849" x="6705600" y="4295775"/>
          <p14:tracePt t="43855" x="6811963" y="4286250"/>
          <p14:tracePt t="43862" x="6899275" y="4268788"/>
          <p14:tracePt t="43870" x="6961188" y="4259263"/>
          <p14:tracePt t="43882" x="7015163" y="4251325"/>
          <p14:tracePt t="43886" x="7077075" y="4251325"/>
          <p14:tracePt t="43899" x="7094538" y="4251325"/>
          <p14:tracePt t="43902" x="7102475" y="4251325"/>
          <p14:tracePt t="43910" x="7121525" y="4251325"/>
          <p14:tracePt t="43919" x="7129463" y="4251325"/>
          <p14:tracePt t="43929" x="7146925" y="4251325"/>
          <p14:tracePt t="43935" x="7173913" y="4251325"/>
          <p14:tracePt t="43942" x="7183438" y="4251325"/>
          <p14:tracePt t="43950" x="7191375" y="4251325"/>
          <p14:tracePt t="43966" x="7200900" y="4251325"/>
          <p14:tracePt t="43975" x="7226300" y="4251325"/>
          <p14:tracePt t="43982" x="7243763" y="4251325"/>
          <p14:tracePt t="43992" x="7270750" y="4251325"/>
          <p14:tracePt t="44000" x="7297738" y="4251325"/>
          <p14:tracePt t="44009" x="7367588" y="4251325"/>
          <p14:tracePt t="44016" x="7421563" y="4259263"/>
          <p14:tracePt t="44023" x="7500938" y="4259263"/>
          <p14:tracePt t="44032" x="7527925" y="4259263"/>
          <p14:tracePt t="44039" x="7580313" y="4276725"/>
          <p14:tracePt t="44046" x="7632700" y="4286250"/>
          <p14:tracePt t="44055" x="7712075" y="4295775"/>
          <p14:tracePt t="44066" x="7766050" y="4313238"/>
          <p14:tracePt t="44071" x="7827963" y="4313238"/>
          <p14:tracePt t="44078" x="7880350" y="4313238"/>
          <p14:tracePt t="44087" x="7915275" y="4313238"/>
          <p14:tracePt t="44098" x="7942263" y="4313238"/>
          <p14:tracePt t="44103" x="7977188" y="4313238"/>
          <p14:tracePt t="44115" x="7996238" y="4313238"/>
          <p14:tracePt t="44119" x="8004175" y="4313238"/>
          <p14:tracePt t="44126" x="8039100" y="4303713"/>
          <p14:tracePt t="44134" x="8048625" y="4303713"/>
          <p14:tracePt t="44142" x="8066088" y="4286250"/>
          <p14:tracePt t="44164" x="8093075" y="4251325"/>
          <p14:tracePt t="44166" x="8101013" y="4189413"/>
          <p14:tracePt t="44176" x="8118475" y="4162425"/>
          <p14:tracePt t="44185" x="8154988" y="4092575"/>
          <p14:tracePt t="44192" x="8162925" y="4030663"/>
          <p14:tracePt t="44200" x="8207375" y="3959225"/>
          <p14:tracePt t="44208" x="8216900" y="3914775"/>
          <p14:tracePt t="44214" x="8242300" y="3870325"/>
          <p14:tracePt t="44223" x="8259763" y="3827463"/>
          <p14:tracePt t="44233" x="8269288" y="3783013"/>
          <p14:tracePt t="44239" x="8304213" y="3756025"/>
          <p14:tracePt t="44249" x="8321675" y="3729038"/>
          <p14:tracePt t="44255" x="8331200" y="3721100"/>
          <p14:tracePt t="44265" x="8340725" y="3711575"/>
          <p14:tracePt t="44271" x="8340725" y="3703638"/>
          <p14:tracePt t="44514" x="8348663" y="3703638"/>
          <p14:tracePt t="44524" x="8375650" y="3711575"/>
          <p14:tracePt t="44530" x="8383588" y="3721100"/>
          <p14:tracePt t="44536" x="8393113" y="3738563"/>
          <p14:tracePt t="44542" x="8410575" y="3783013"/>
          <p14:tracePt t="44550" x="8455025" y="3844925"/>
          <p14:tracePt t="44558" x="8472488" y="3870325"/>
          <p14:tracePt t="44567" x="8489950" y="3914775"/>
          <p14:tracePt t="44575" x="8516938" y="3959225"/>
          <p14:tracePt t="44582" x="8569325" y="4038600"/>
          <p14:tracePt t="44596" x="8605838" y="4100513"/>
          <p14:tracePt t="44599" x="8640763" y="4162425"/>
          <p14:tracePt t="44608" x="8666163" y="4214813"/>
          <p14:tracePt t="44614" x="8685213" y="4259263"/>
          <p14:tracePt t="44623" x="8710613" y="4295775"/>
          <p14:tracePt t="44632" x="8755063" y="4348163"/>
          <p14:tracePt t="44639" x="8755063" y="4357688"/>
          <p14:tracePt t="44646" x="8772525" y="4392613"/>
          <p14:tracePt t="44655" x="8782050" y="4400550"/>
          <p14:tracePt t="44664" x="8782050" y="4410075"/>
          <p14:tracePt t="44671" x="8789988" y="4427538"/>
          <p14:tracePt t="44682" x="8789988" y="4437063"/>
          <p14:tracePt t="44751" x="8789988" y="4445000"/>
          <p14:tracePt t="44993" x="8789988" y="4454525"/>
          <p14:tracePt t="45001" x="8789988" y="4462463"/>
          <p14:tracePt t="45040" x="8789988" y="4471988"/>
          <p14:tracePt t="45087" x="8789988" y="4489450"/>
          <p14:tracePt t="45095" x="8789988" y="4498975"/>
          <p14:tracePt t="45103" x="8799513" y="4516438"/>
          <p14:tracePt t="45111" x="8799513" y="4524375"/>
          <p14:tracePt t="45118" x="8799513" y="4541838"/>
          <p14:tracePt t="45126" x="8799513" y="4551363"/>
          <p14:tracePt t="45141" x="8799513" y="4568825"/>
          <p14:tracePt t="45142" x="8799513" y="4578350"/>
          <p14:tracePt t="45150" x="8799513" y="4595813"/>
          <p14:tracePt t="45158" x="8799513" y="4603750"/>
          <p14:tracePt t="45168" x="8799513" y="4613275"/>
          <p14:tracePt t="45174" x="8799513" y="4648200"/>
          <p14:tracePt t="45183" x="8799513" y="4657725"/>
          <p14:tracePt t="45191" x="8799513" y="4702175"/>
          <p14:tracePt t="45199" x="8799513" y="4719638"/>
          <p14:tracePt t="45208" x="8789988" y="4737100"/>
          <p14:tracePt t="45216" x="8755063" y="4764088"/>
          <p14:tracePt t="45225" x="8755063" y="4781550"/>
          <p14:tracePt t="45230" x="8747125" y="4826000"/>
          <p14:tracePt t="45242" x="8728075" y="4868863"/>
          <p14:tracePt t="45247" x="8728075" y="4887913"/>
          <p14:tracePt t="45256" x="8710613" y="4922838"/>
          <p14:tracePt t="45267" x="8702675" y="4957763"/>
          <p14:tracePt t="45270" x="8693150" y="4975225"/>
          <p14:tracePt t="45283" x="8693150" y="4992688"/>
          <p14:tracePt t="45287" x="8685213" y="5029200"/>
          <p14:tracePt t="45299" x="8685213" y="5037138"/>
          <p14:tracePt t="45305" x="8685213" y="5054600"/>
          <p14:tracePt t="45312" x="8675688" y="5064125"/>
          <p14:tracePt t="45324" x="8675688" y="5081588"/>
          <p14:tracePt t="45335" x="8675688" y="5099050"/>
          <p14:tracePt t="45342" x="8675688" y="5116513"/>
          <p14:tracePt t="45350" x="8675688" y="5126038"/>
          <p14:tracePt t="45358" x="8675688" y="5133975"/>
          <p14:tracePt t="45367" x="8675688" y="5143500"/>
          <p14:tracePt t="45374" x="8675688" y="5153025"/>
          <p14:tracePt t="45383" x="8675688" y="5160963"/>
          <p14:tracePt t="45408" x="8675688" y="5170488"/>
          <p14:tracePt t="45415" x="8675688" y="5178425"/>
          <p14:tracePt t="45775" x="8675688" y="5187950"/>
          <p14:tracePt t="46068" x="8685213" y="5187950"/>
          <p14:tracePt t="46078" x="8693150" y="5187950"/>
          <p14:tracePt t="46083" x="8728075" y="5195888"/>
          <p14:tracePt t="46092" x="8772525" y="5205413"/>
          <p14:tracePt t="46101" x="8809038" y="5214938"/>
          <p14:tracePt t="46108" x="8843963" y="5222875"/>
          <p14:tracePt t="46115" x="8896350" y="5249863"/>
          <p14:tracePt t="46125" x="8975725" y="5276850"/>
          <p14:tracePt t="46133" x="9064625" y="5311775"/>
          <p14:tracePt t="46140" x="9161463" y="5337175"/>
          <p14:tracePt t="46150" x="9232900" y="5364163"/>
          <p14:tracePt t="46157" x="9312275" y="5391150"/>
          <p14:tracePt t="46162" x="9391650" y="5418138"/>
          <p14:tracePt t="46172" x="9461500" y="5426075"/>
          <p14:tracePt t="46179" x="9505950" y="5453063"/>
          <p14:tracePt t="46187" x="9550400" y="5461000"/>
          <p14:tracePt t="46199" x="9577388" y="5480050"/>
          <p14:tracePt t="46203" x="9585325" y="5497513"/>
          <p14:tracePt t="46211" x="9612313" y="5522913"/>
          <p14:tracePt t="46219" x="9621838" y="5522913"/>
          <p14:tracePt t="46373" x="9621838" y="5532438"/>
          <p14:tracePt t="46390" x="9621838" y="5541963"/>
          <p14:tracePt t="46407" x="9621838" y="5549900"/>
          <p14:tracePt t="46419" x="9621838" y="5559425"/>
          <p14:tracePt t="46435" x="9621838" y="5567363"/>
          <p14:tracePt t="46442" x="9621838" y="5576888"/>
          <p14:tracePt t="46467" x="9621838" y="5594350"/>
          <p14:tracePt t="46474" x="9621838" y="5602288"/>
          <p14:tracePt t="46499" x="9621838" y="5611813"/>
          <p14:tracePt t="46515" x="9621838" y="5621338"/>
          <p14:tracePt t="46531" x="9621838" y="5629275"/>
          <p14:tracePt t="46990" x="9621838" y="5656263"/>
          <p14:tracePt t="46998" x="9621838" y="5664200"/>
          <p14:tracePt t="47003" x="9621838" y="5673725"/>
          <p14:tracePt t="47010" x="9621838" y="5683250"/>
          <p14:tracePt t="47018" x="9612313" y="5700713"/>
          <p14:tracePt t="47028" x="9602788" y="5708650"/>
          <p14:tracePt t="47035" x="9577388" y="5726113"/>
          <p14:tracePt t="47042" x="9559925" y="5735638"/>
          <p14:tracePt t="47051" x="9523413" y="5753100"/>
          <p14:tracePt t="47058" x="9488488" y="5770563"/>
          <p14:tracePt t="47067" x="9444038" y="5797550"/>
          <p14:tracePt t="47074" x="9391650" y="5842000"/>
          <p14:tracePt t="47083" x="9364663" y="5876925"/>
          <p14:tracePt t="47097" x="9285288" y="5911850"/>
          <p14:tracePt t="47099" x="9240838" y="5948363"/>
          <p14:tracePt t="47108" x="9161463" y="6000750"/>
          <p14:tracePt t="47114" x="9091613" y="6062663"/>
          <p14:tracePt t="47125" x="9012238" y="6107113"/>
          <p14:tracePt t="47133" x="8950325" y="6142038"/>
          <p14:tracePt t="47139" x="8869363" y="6176963"/>
          <p14:tracePt t="47156" x="8747125" y="6256338"/>
          <p14:tracePt t="47165" x="8685213" y="6292850"/>
          <p14:tracePt t="47171" x="8613775" y="6318250"/>
          <p14:tracePt t="47183" x="8569325" y="6337300"/>
          <p14:tracePt t="47186" x="8507413" y="6362700"/>
          <p14:tracePt t="47198" x="8455025" y="6372225"/>
          <p14:tracePt t="47204" x="8410575" y="6399213"/>
          <p14:tracePt t="47212" x="8348663" y="6407150"/>
          <p14:tracePt t="47223" x="8296275" y="6407150"/>
          <p14:tracePt t="47228" x="8251825" y="6416675"/>
          <p14:tracePt t="47235" x="8199438" y="6442075"/>
          <p14:tracePt t="47242" x="8154988" y="6451600"/>
          <p14:tracePt t="47251" x="8110538" y="6451600"/>
          <p14:tracePt t="47260" x="8048625" y="6451600"/>
          <p14:tracePt t="47267" x="7996238" y="6451600"/>
          <p14:tracePt t="47274" x="7915275" y="6451600"/>
          <p14:tracePt t="47282" x="7845425" y="6451600"/>
          <p14:tracePt t="47296" x="7773988" y="6451600"/>
          <p14:tracePt t="47299" x="7748588" y="6451600"/>
          <p14:tracePt t="47307" x="7694613" y="6451600"/>
          <p14:tracePt t="47314" x="7642225" y="6451600"/>
          <p14:tracePt t="47325" x="7570788" y="6451600"/>
          <p14:tracePt t="47333" x="7491413" y="6451600"/>
          <p14:tracePt t="47341" x="7439025" y="6442075"/>
          <p14:tracePt t="47348" x="7394575" y="6416675"/>
          <p14:tracePt t="47358" x="7350125" y="6407150"/>
          <p14:tracePt t="47363" x="7332663" y="6399213"/>
          <p14:tracePt t="47371" x="7324725" y="6389688"/>
          <p14:tracePt t="47380" x="7315200" y="6372225"/>
          <p14:tracePt t="47388" x="7305675" y="6362700"/>
          <p14:tracePt t="47396" x="7305675" y="6354763"/>
          <p14:tracePt t="47407" x="7288213" y="6327775"/>
          <p14:tracePt t="47411" x="7280275" y="6327775"/>
          <p14:tracePt t="47418" x="7262813" y="6300788"/>
          <p14:tracePt t="47428" x="7253288" y="6292850"/>
          <p14:tracePt t="47439" x="7243763" y="6283325"/>
          <p14:tracePt t="47444" x="7235825" y="6275388"/>
          <p14:tracePt t="47450" x="7235825" y="6265863"/>
          <p14:tracePt t="47466" x="7235825" y="6256338"/>
          <p14:tracePt t="47496" x="7235825" y="6238875"/>
          <p14:tracePt t="47499" x="7235825" y="6230938"/>
          <p14:tracePt t="47507" x="7235825" y="6213475"/>
          <p14:tracePt t="47514" x="7235825" y="6186488"/>
          <p14:tracePt t="47524" x="7235825" y="6176963"/>
          <p14:tracePt t="47531" x="7235825" y="6159500"/>
          <p14:tracePt t="47541" x="7243763" y="6151563"/>
          <p14:tracePt t="47547" x="7253288" y="6134100"/>
          <p14:tracePt t="47557" x="7262813" y="6115050"/>
          <p14:tracePt t="47562" x="7270750" y="6115050"/>
          <p14:tracePt t="47570" x="7280275" y="6097588"/>
          <p14:tracePt t="47581" x="7297738" y="6072188"/>
          <p14:tracePt t="47598" x="7315200" y="6053138"/>
          <p14:tracePt t="47602" x="7324725" y="6045200"/>
          <p14:tracePt t="47610" x="7350125" y="6010275"/>
          <p14:tracePt t="47619" x="7367588" y="5983288"/>
          <p14:tracePt t="47630" x="7386638" y="5965825"/>
          <p14:tracePt t="47635" x="7421563" y="5938838"/>
          <p14:tracePt t="47642" x="7456488" y="5894388"/>
          <p14:tracePt t="47650" x="7483475" y="5859463"/>
          <p14:tracePt t="47658" x="7553325" y="5780088"/>
          <p14:tracePt t="47667" x="7632700" y="5708650"/>
          <p14:tracePt t="47674" x="7694613" y="5646738"/>
          <p14:tracePt t="47683" x="7766050" y="5584825"/>
          <p14:tracePt t="47690" x="7793038" y="5549900"/>
          <p14:tracePt t="47699" x="7845425" y="5505450"/>
          <p14:tracePt t="47707" x="7907338" y="5435600"/>
          <p14:tracePt t="47715" x="7986713" y="5356225"/>
          <p14:tracePt t="47725" x="8075613" y="5276850"/>
          <p14:tracePt t="47732" x="8154988" y="5187950"/>
          <p14:tracePt t="47740" x="8234363" y="5108575"/>
          <p14:tracePt t="47748" x="8321675" y="5010150"/>
          <p14:tracePt t="47755" x="8420100" y="4913313"/>
          <p14:tracePt t="47765" x="8489950" y="4826000"/>
          <p14:tracePt t="47771" x="8561388" y="4727575"/>
          <p14:tracePt t="47778" x="8623300" y="4648200"/>
          <p14:tracePt t="47787" x="8658225" y="4586288"/>
          <p14:tracePt t="47798" x="8702675" y="4524375"/>
          <p14:tracePt t="47802" x="8720138" y="4479925"/>
          <p14:tracePt t="47814" x="8728075" y="4471988"/>
          <p14:tracePt t="47819" x="8728075" y="4462463"/>
          <p14:tracePt t="47933" x="8710613" y="4462463"/>
          <p14:tracePt t="47942" x="8702675" y="4462463"/>
          <p14:tracePt t="48349" x="8693150" y="4454525"/>
          <p14:tracePt t="48363" x="8693150" y="4445000"/>
          <p14:tracePt t="48381" x="8693150" y="4437063"/>
          <p14:tracePt t="48394" x="8693150" y="4427538"/>
          <p14:tracePt t="48403" x="8693150" y="4419600"/>
          <p14:tracePt t="48577" x="8675688" y="4410075"/>
          <p14:tracePt t="48585" x="8666163" y="4410075"/>
          <p14:tracePt t="48639" x="8658225" y="4410075"/>
          <p14:tracePt t="48658" x="8648700" y="4410075"/>
          <p14:tracePt t="48671" x="8648700" y="4419600"/>
          <p14:tracePt t="48687" x="8648700" y="4427538"/>
          <p14:tracePt t="48697" x="8648700" y="4445000"/>
          <p14:tracePt t="48703" x="8640763" y="4462463"/>
          <p14:tracePt t="48714" x="8631238" y="4489450"/>
          <p14:tracePt t="48719" x="8623300" y="4516438"/>
          <p14:tracePt t="48726" x="8623300" y="4551363"/>
          <p14:tracePt t="48735" x="8613775" y="4551363"/>
          <p14:tracePt t="48743" x="8605838" y="4568825"/>
          <p14:tracePt t="48751" x="8596313" y="4586288"/>
          <p14:tracePt t="48763" x="8596313" y="4595813"/>
          <p14:tracePt t="48767" x="8596313" y="4613275"/>
          <p14:tracePt t="48774" x="8596313" y="4622800"/>
          <p14:tracePt t="48799" x="8578850" y="4640263"/>
          <p14:tracePt t="48807" x="8569325" y="4648200"/>
          <p14:tracePt t="48831" x="8551863" y="4648200"/>
          <p14:tracePt t="48845" x="8499475" y="4648200"/>
          <p14:tracePt t="48847" x="8472488" y="4648200"/>
          <p14:tracePt t="48856" x="8420100" y="4648200"/>
          <p14:tracePt t="48862" x="8375650" y="4648200"/>
          <p14:tracePt t="48871" x="8296275" y="4622800"/>
          <p14:tracePt t="48881" x="8242300" y="4595813"/>
          <p14:tracePt t="48887" x="8162925" y="4586288"/>
          <p14:tracePt t="48897" x="8110538" y="4568825"/>
          <p14:tracePt t="48903" x="8048625" y="4560888"/>
          <p14:tracePt t="48914" x="7977188" y="4533900"/>
          <p14:tracePt t="48919" x="7915275" y="4524375"/>
          <p14:tracePt t="48927" x="7862888" y="4524375"/>
          <p14:tracePt t="48935" x="7800975" y="4506913"/>
          <p14:tracePt t="48942" x="7748588" y="4506913"/>
          <p14:tracePt t="48951" x="7704138" y="4489450"/>
          <p14:tracePt t="48960" x="7669213" y="4489450"/>
          <p14:tracePt t="48967" x="7650163" y="4489450"/>
          <p14:tracePt t="48974" x="7642225" y="4489450"/>
          <p14:tracePt t="48983" x="7632700" y="4489450"/>
          <p14:tracePt t="49055" x="7642225" y="4489450"/>
          <p14:tracePt t="49064" x="7669213" y="4489450"/>
          <p14:tracePt t="49071" x="7694613" y="4489450"/>
          <p14:tracePt t="49080" x="7766050" y="4489450"/>
          <p14:tracePt t="49087" x="7818438" y="4489450"/>
          <p14:tracePt t="49097" x="7889875" y="4489450"/>
          <p14:tracePt t="49103" x="7915275" y="4489450"/>
          <p14:tracePt t="49110" x="7969250" y="4489450"/>
          <p14:tracePt t="49119" x="8048625" y="4489450"/>
          <p14:tracePt t="49130" x="8137525" y="4489450"/>
          <p14:tracePt t="49134" x="8242300" y="4489450"/>
          <p14:tracePt t="49143" x="8348663" y="4489450"/>
          <p14:tracePt t="49156" x="8455025" y="4489450"/>
          <p14:tracePt t="49158" x="8543925" y="4489450"/>
          <p14:tracePt t="49166" x="8631238" y="4489450"/>
          <p14:tracePt t="49174" x="8702675" y="4489450"/>
          <p14:tracePt t="49185" x="8755063" y="4489450"/>
          <p14:tracePt t="49191" x="8764588" y="4489450"/>
          <p14:tracePt t="49279" x="8772525" y="4471988"/>
          <p14:tracePt t="49288" x="8772525" y="4462463"/>
          <p14:tracePt t="49313" x="8772525" y="4454525"/>
          <p14:tracePt t="49425" x="8764588" y="4454525"/>
          <p14:tracePt t="49444" x="8755063" y="4454525"/>
          <p14:tracePt t="49446" x="8747125" y="4454525"/>
          <p14:tracePt t="49456" x="8747125" y="4489450"/>
          <p14:tracePt t="49463" x="8720138" y="4516438"/>
          <p14:tracePt t="49472" x="8702675" y="4560888"/>
          <p14:tracePt t="49479" x="8693150" y="4586288"/>
          <p14:tracePt t="49489" x="8685213" y="4613275"/>
          <p14:tracePt t="49494" x="8675688" y="4657725"/>
          <p14:tracePt t="49502" x="8658225" y="4719638"/>
          <p14:tracePt t="49514" x="8648700" y="4772025"/>
          <p14:tracePt t="49519" x="8648700" y="4843463"/>
          <p14:tracePt t="49530" x="8648700" y="4887913"/>
          <p14:tracePt t="49534" x="8648700" y="4940300"/>
          <p14:tracePt t="49543" x="8648700" y="4975225"/>
          <p14:tracePt t="49551" x="8640763" y="5019675"/>
          <p14:tracePt t="49563" x="8640763" y="5054600"/>
          <p14:tracePt t="49567" x="8640763" y="5064125"/>
          <p14:tracePt t="49574" x="8640763" y="5081588"/>
          <p14:tracePt t="49583" x="8640763" y="5091113"/>
          <p14:tracePt t="49599" x="8640763" y="5108575"/>
          <p14:tracePt t="49913" x="8640763" y="5099050"/>
          <p14:tracePt t="49923" x="8640763" y="5081588"/>
          <p14:tracePt t="49927" x="8640763" y="5072063"/>
          <p14:tracePt t="49935" x="8640763" y="5054600"/>
          <p14:tracePt t="49942" x="8640763" y="5037138"/>
          <p14:tracePt t="49951" x="8640763" y="5029200"/>
          <p14:tracePt t="49960" x="8623300" y="5019675"/>
          <p14:tracePt t="49967" x="8578850" y="5002213"/>
          <p14:tracePt t="49974" x="8524875" y="4992688"/>
          <p14:tracePt t="49983" x="8445500" y="4975225"/>
          <p14:tracePt t="49990" x="8410575" y="4975225"/>
          <p14:tracePt t="49998" x="8383588" y="4975225"/>
          <p14:tracePt t="50007" x="8331200" y="4975225"/>
          <p14:tracePt t="50014" x="8269288" y="4975225"/>
          <p14:tracePt t="50023" x="8199438" y="4975225"/>
          <p14:tracePt t="50030" x="8128000" y="4975225"/>
          <p14:tracePt t="50040" x="8039100" y="4975225"/>
          <p14:tracePt t="50047" x="7969250" y="4975225"/>
          <p14:tracePt t="50057" x="7924800" y="4975225"/>
          <p14:tracePt t="50071" x="7907338" y="4975225"/>
          <p14:tracePt t="50080" x="7897813" y="4975225"/>
          <p14:tracePt t="50087" x="7889875" y="4975225"/>
          <p14:tracePt t="52413" x="7889875" y="4984750"/>
          <p14:tracePt t="52421" x="7889875" y="4992688"/>
          <p14:tracePt t="52589" x="7889875" y="5002213"/>
          <p14:tracePt t="53456" x="7889875" y="5010150"/>
          <p14:tracePt t="53476" x="7880350" y="5010150"/>
          <p14:tracePt t="57177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3618F-D421-4429-B8C7-5E72F9B6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1</a:t>
            </a:r>
            <a:endParaRPr lang="en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DD1AD3-0ACA-44EE-9770-73D2F95C7A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7286" y="1834717"/>
                <a:ext cx="7209438" cy="40233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200" b="0" dirty="0"/>
                  <a:t>Diketahui </a:t>
                </a:r>
                <a:r>
                  <a:rPr lang="en-US" sz="2200" b="0" dirty="0" err="1"/>
                  <a:t>bahwa</a:t>
                </a:r>
                <a:r>
                  <a:rPr lang="en-US" sz="2200" b="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10,4</m:t>
                        </m:r>
                      </m:e>
                    </m:d>
                  </m:oMath>
                </a14:m>
                <a:r>
                  <a:rPr lang="en-ID" sz="2200" dirty="0"/>
                  <a:t>, </a:t>
                </a:r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r>
                  <a:rPr lang="en-US" sz="2200" b="0" dirty="0" err="1"/>
                  <a:t>Untuk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menghitung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peluang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kumulatif</a:t>
                </a:r>
                <a:r>
                  <a:rPr lang="en-US" sz="2200" b="0" dirty="0"/>
                  <a:t>, </a:t>
                </a:r>
                <a:r>
                  <a:rPr lang="en-US" sz="2200" b="0" dirty="0" err="1"/>
                  <a:t>digunakan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perintah</a:t>
                </a:r>
                <a:r>
                  <a:rPr lang="en-US" sz="2200" b="0" dirty="0"/>
                  <a:t> </a:t>
                </a:r>
              </a:p>
              <a:p>
                <a:r>
                  <a:rPr lang="en-US" sz="2400" b="1" dirty="0" err="1"/>
                  <a:t>pnorm</a:t>
                </a:r>
                <a:r>
                  <a:rPr lang="en-US" sz="2400" b="1" dirty="0"/>
                  <a:t>(x, mean, </a:t>
                </a:r>
                <a:r>
                  <a:rPr lang="en-US" sz="2400" b="1" dirty="0" err="1"/>
                  <a:t>sd</a:t>
                </a:r>
                <a:r>
                  <a:rPr lang="en-US" sz="2400" b="1" dirty="0"/>
                  <a:t>, </a:t>
                </a:r>
                <a:r>
                  <a:rPr lang="en-US" sz="2400" b="1" dirty="0" err="1"/>
                  <a:t>lower.tail</a:t>
                </a:r>
                <a:r>
                  <a:rPr lang="en-US" sz="2400" b="1" dirty="0"/>
                  <a:t>=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TRUE</a:t>
                </a:r>
                <a:r>
                  <a:rPr lang="en-US" sz="2400" b="1" dirty="0"/>
                  <a:t>)</a:t>
                </a:r>
              </a:p>
              <a:p>
                <a:pPr marL="0" indent="0" algn="ctr">
                  <a:buNone/>
                </a:pPr>
                <a:r>
                  <a:rPr lang="en-US" sz="2200" dirty="0"/>
                  <a:t>Pada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≤10</m:t>
                        </m:r>
                      </m:e>
                    </m:d>
                  </m:oMath>
                </a14:m>
                <a:r>
                  <a:rPr lang="en-ID" sz="2200" dirty="0"/>
                  <a:t>, </a:t>
                </a:r>
                <a:r>
                  <a:rPr lang="en-US" dirty="0"/>
                  <a:t>x=10, mean=10, </a:t>
                </a:r>
                <a:r>
                  <a:rPr lang="en-US" dirty="0" err="1"/>
                  <a:t>sd</a:t>
                </a:r>
                <a:r>
                  <a:rPr lang="en-US" dirty="0"/>
                  <a:t>=2</a:t>
                </a:r>
                <a:endParaRPr lang="en-US" i="1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r>
                  <a:rPr lang="en-US" sz="2200" b="0" dirty="0" err="1"/>
                  <a:t>Untuk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menghitung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komplemen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dari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peluang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kumulatif</a:t>
                </a:r>
                <a:r>
                  <a:rPr lang="en-US" sz="2200" b="0" dirty="0"/>
                  <a:t>, </a:t>
                </a:r>
                <a:r>
                  <a:rPr lang="en-US" sz="2200" b="0" dirty="0" err="1"/>
                  <a:t>digunakan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perintah</a:t>
                </a:r>
                <a:r>
                  <a:rPr lang="en-US" sz="2200" b="0" dirty="0"/>
                  <a:t> </a:t>
                </a:r>
              </a:p>
              <a:p>
                <a:r>
                  <a:rPr lang="en-US" sz="2400" b="1" dirty="0" err="1"/>
                  <a:t>pnorm</a:t>
                </a:r>
                <a:r>
                  <a:rPr lang="en-US" sz="2400" b="1" dirty="0"/>
                  <a:t>(x, mean, </a:t>
                </a:r>
                <a:r>
                  <a:rPr lang="en-US" sz="2400" b="1" dirty="0" err="1"/>
                  <a:t>sd</a:t>
                </a:r>
                <a:r>
                  <a:rPr lang="en-US" sz="2400" b="1" dirty="0"/>
                  <a:t>, </a:t>
                </a:r>
                <a:r>
                  <a:rPr lang="en-US" sz="2400" b="1" dirty="0" err="1"/>
                  <a:t>lower.tail</a:t>
                </a:r>
                <a:r>
                  <a:rPr lang="en-US" sz="2400" b="1" dirty="0"/>
                  <a:t>=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FALSE</a:t>
                </a:r>
                <a:r>
                  <a:rPr lang="en-US" sz="2400" b="1" dirty="0"/>
                  <a:t>)</a:t>
                </a:r>
                <a:endParaRPr lang="en-ID" sz="2200" dirty="0"/>
              </a:p>
              <a:p>
                <a:pPr algn="ctr"/>
                <a:r>
                  <a:rPr lang="en-US" sz="2200" dirty="0"/>
                  <a:t>Pada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ID" sz="2800" dirty="0"/>
                  <a:t>, </a:t>
                </a:r>
                <a:r>
                  <a:rPr lang="en-US" sz="2400" dirty="0"/>
                  <a:t>x=10, mean=10, </a:t>
                </a:r>
                <a:r>
                  <a:rPr lang="en-US" sz="2400" dirty="0" err="1"/>
                  <a:t>sd</a:t>
                </a:r>
                <a:r>
                  <a:rPr lang="en-US" sz="2400" dirty="0"/>
                  <a:t>=2</a:t>
                </a:r>
                <a:endParaRPr lang="en-US" sz="2200" b="0" i="1" dirty="0"/>
              </a:p>
              <a:p>
                <a:r>
                  <a:rPr lang="en-US" sz="2200" dirty="0" err="1"/>
                  <a:t>Dengan</a:t>
                </a:r>
                <a:r>
                  <a:rPr lang="en-US" sz="2200" dirty="0"/>
                  <a:t> </a:t>
                </a:r>
                <a:r>
                  <a:rPr lang="en-US" sz="2200" dirty="0" err="1"/>
                  <a:t>cara</a:t>
                </a:r>
                <a:r>
                  <a:rPr lang="en-US" sz="2200" dirty="0"/>
                  <a:t> yang </a:t>
                </a:r>
                <a:r>
                  <a:rPr lang="en-US" sz="2200" dirty="0" err="1"/>
                  <a:t>sama</a:t>
                </a:r>
                <a:r>
                  <a:rPr lang="en-US" sz="2200" dirty="0"/>
                  <a:t> </a:t>
                </a:r>
                <a:r>
                  <a:rPr lang="en-US" sz="2200" dirty="0" err="1"/>
                  <a:t>bagi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≤12</m:t>
                        </m:r>
                      </m:e>
                    </m:d>
                  </m:oMath>
                </a14:m>
                <a:r>
                  <a:rPr lang="en-ID" sz="2200" dirty="0"/>
                  <a:t> dan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e>
                    </m:d>
                  </m:oMath>
                </a14:m>
                <a:endParaRPr lang="en-ID" sz="2200" dirty="0"/>
              </a:p>
              <a:p>
                <a:endParaRPr lang="en-ID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DD1AD3-0ACA-44EE-9770-73D2F95C7A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7286" y="1834717"/>
                <a:ext cx="7209438" cy="4023360"/>
              </a:xfrm>
              <a:blipFill>
                <a:blip r:embed="rId3"/>
                <a:stretch>
                  <a:fillRect l="-2198" t="-2576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0D70D70-FD7A-4049-A03C-9EC5D0005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874" y="2683625"/>
            <a:ext cx="4934126" cy="1143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7CF26D-6E6F-474C-ACBC-FBA4CA114088}"/>
                  </a:ext>
                </a:extLst>
              </p:cNvPr>
              <p:cNvSpPr txBox="1"/>
              <p:nvPr/>
            </p:nvSpPr>
            <p:spPr>
              <a:xfrm>
                <a:off x="7257873" y="3846397"/>
                <a:ext cx="4396463" cy="707886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/>
                  <a:t>Bernilai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sama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karena</a:t>
                </a:r>
                <a:r>
                  <a:rPr lang="en-US" sz="2000" dirty="0"/>
                  <a:t> 10 </a:t>
                </a:r>
                <a:r>
                  <a:rPr lang="en-US" sz="2000" dirty="0" err="1"/>
                  <a:t>adalah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pusat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simetri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dari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sebaran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10,4</m:t>
                        </m:r>
                      </m:e>
                    </m:d>
                  </m:oMath>
                </a14:m>
                <a:endParaRPr lang="en-ID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7CF26D-6E6F-474C-ACBC-FBA4CA114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873" y="3846397"/>
                <a:ext cx="4396463" cy="707886"/>
              </a:xfrm>
              <a:prstGeom prst="rect">
                <a:avLst/>
              </a:prstGeom>
              <a:blipFill>
                <a:blip r:embed="rId5"/>
                <a:stretch>
                  <a:fillRect l="-1526" t="-5172" b="-1465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9665F5B-3288-4142-91FF-6FB8D3D9D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7873" y="4879065"/>
            <a:ext cx="4934125" cy="11141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8259DD-8E79-40D0-A7C3-A492C55B7D81}"/>
              </a:ext>
            </a:extLst>
          </p:cNvPr>
          <p:cNvSpPr txBox="1"/>
          <p:nvPr/>
        </p:nvSpPr>
        <p:spPr>
          <a:xfrm>
            <a:off x="2496750" y="5993222"/>
            <a:ext cx="4396463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/>
              <a:t>Jumlah</a:t>
            </a:r>
            <a:r>
              <a:rPr lang="en-US" sz="2000" dirty="0"/>
              <a:t> </a:t>
            </a:r>
            <a:r>
              <a:rPr lang="en-US" sz="2000" dirty="0" err="1"/>
              <a:t>peluang</a:t>
            </a:r>
            <a:r>
              <a:rPr lang="en-US" sz="2000" dirty="0"/>
              <a:t> 1, </a:t>
            </a:r>
            <a:r>
              <a:rPr lang="en-US" sz="2000" dirty="0" err="1"/>
              <a:t>karena</a:t>
            </a:r>
            <a:r>
              <a:rPr lang="en-US" sz="2000" dirty="0"/>
              <a:t> </a:t>
            </a:r>
            <a:r>
              <a:rPr lang="en-US" sz="2000" dirty="0" err="1"/>
              <a:t>saling</a:t>
            </a:r>
            <a:r>
              <a:rPr lang="en-US" sz="2000" dirty="0"/>
              <a:t> </a:t>
            </a:r>
            <a:r>
              <a:rPr lang="en-US" sz="2000" dirty="0" err="1"/>
              <a:t>komplemen</a:t>
            </a:r>
            <a:endParaRPr lang="en-ID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1557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055"/>
    </mc:Choice>
    <mc:Fallback>
      <p:transition spd="slow" advTm="136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  <p:extLst>
    <p:ext uri="{3A86A75C-4F4B-4683-9AE1-C65F6400EC91}">
      <p14:laserTraceLst xmlns:p14="http://schemas.microsoft.com/office/powerpoint/2010/main">
        <p14:tracePtLst>
          <p14:tracePt t="11348" x="4260850" y="6191250"/>
          <p14:tracePt t="11655" x="4532313" y="6575425"/>
          <p14:tracePt t="11663" x="4752975" y="6407150"/>
          <p14:tracePt t="11671" x="5018088" y="6213475"/>
          <p14:tracePt t="11679" x="5248275" y="6018213"/>
          <p14:tracePt t="11686" x="5434013" y="5859463"/>
          <p14:tracePt t="11695" x="5610225" y="5691188"/>
          <p14:tracePt t="11703" x="5734050" y="5532438"/>
          <p14:tracePt t="11712" x="5821363" y="5364163"/>
          <p14:tracePt t="11720" x="5865813" y="5187950"/>
          <p14:tracePt t="11728" x="5902325" y="4984750"/>
          <p14:tracePt t="11737" x="5919788" y="4789488"/>
          <p14:tracePt t="11744" x="5919788" y="4595813"/>
          <p14:tracePt t="11753" x="5875338" y="4365625"/>
          <p14:tracePt t="11760" x="5786438" y="4144963"/>
          <p14:tracePt t="11770" x="5637213" y="3887788"/>
          <p14:tracePt t="11774" x="5495925" y="3703638"/>
          <p14:tracePt t="11784" x="5292725" y="3500438"/>
          <p14:tracePt t="11794" x="5035550" y="3295650"/>
          <p14:tracePt t="11800" x="4735513" y="3067050"/>
          <p14:tracePt t="11807" x="4408488" y="2819400"/>
          <p14:tracePt t="11815" x="4081463" y="2606675"/>
          <p14:tracePt t="11828" x="3754438" y="2395538"/>
          <p14:tracePt t="11831" x="3444875" y="2227263"/>
          <p14:tracePt t="11840" x="3171825" y="2085975"/>
          <p14:tracePt t="11847" x="2941638" y="1997075"/>
          <p14:tracePt t="11861" x="2755900" y="1935163"/>
          <p14:tracePt t="11863" x="2589213" y="1873250"/>
          <p14:tracePt t="11871" x="2428875" y="1847850"/>
          <p14:tracePt t="11879" x="2287588" y="1820863"/>
          <p14:tracePt t="11887" x="2155825" y="1793875"/>
          <p14:tracePt t="11895" x="2049463" y="1776413"/>
          <p14:tracePt t="11902" x="1960563" y="1766888"/>
          <p14:tracePt t="11911" x="1873250" y="1766888"/>
          <p14:tracePt t="11919" x="1801813" y="1766888"/>
          <p14:tracePt t="11929" x="1749425" y="1766888"/>
          <p14:tracePt t="11936" x="1704975" y="1766888"/>
          <p14:tracePt t="11943" x="1687513" y="1766888"/>
          <p14:tracePt t="11953" x="1670050" y="1766888"/>
          <p14:tracePt t="11961" x="1660525" y="1766888"/>
          <p14:tracePt t="11970" x="1643063" y="1766888"/>
          <p14:tracePt t="11986" x="1635125" y="1766888"/>
          <p14:tracePt t="11999" x="1625600" y="1776413"/>
          <p14:tracePt t="12017" x="1616075" y="1793875"/>
          <p14:tracePt t="12024" x="1616075" y="1811338"/>
          <p14:tracePt t="12035" x="1616075" y="1838325"/>
          <p14:tracePt t="12039" x="1616075" y="1855788"/>
          <p14:tracePt t="12048" x="1616075" y="1882775"/>
          <p14:tracePt t="12055" x="1616075" y="1917700"/>
          <p14:tracePt t="12064" x="1616075" y="1944688"/>
          <p14:tracePt t="12071" x="1616075" y="1962150"/>
          <p14:tracePt t="12079" x="1616075" y="1979613"/>
          <p14:tracePt t="12087" x="1616075" y="1997075"/>
          <p14:tracePt t="12095" x="1616075" y="2006600"/>
          <p14:tracePt t="12103" x="1616075" y="2014538"/>
          <p14:tracePt t="12111" x="1616075" y="2041525"/>
          <p14:tracePt t="12120" x="1616075" y="2068513"/>
          <p14:tracePt t="12128" x="1616075" y="2076450"/>
          <p14:tracePt t="12140" x="1616075" y="2093913"/>
          <p14:tracePt t="12143" x="1616075" y="2103438"/>
          <p14:tracePt t="12153" x="1616075" y="2120900"/>
          <p14:tracePt t="12162" x="1616075" y="2130425"/>
          <p14:tracePt t="12184" x="1616075" y="2138363"/>
          <p14:tracePt t="12194" x="1635125" y="2138363"/>
          <p14:tracePt t="12207" x="1677988" y="2155825"/>
          <p14:tracePt t="12216" x="1687513" y="2155825"/>
          <p14:tracePt t="12227" x="1714500" y="2155825"/>
          <p14:tracePt t="12231" x="1757363" y="2182813"/>
          <p14:tracePt t="12239" x="1801813" y="2182813"/>
          <p14:tracePt t="12247" x="1838325" y="2192338"/>
          <p14:tracePt t="12255" x="1900238" y="2192338"/>
          <p14:tracePt t="12264" x="1925638" y="2192338"/>
          <p14:tracePt t="12271" x="1952625" y="2200275"/>
          <p14:tracePt t="12279" x="1960563" y="2200275"/>
          <p14:tracePt t="12294" x="1970088" y="2200275"/>
          <p14:tracePt t="12300" x="1987550" y="2200275"/>
          <p14:tracePt t="12718" x="1987550" y="2209800"/>
          <p14:tracePt t="12733" x="1987550" y="2217738"/>
          <p14:tracePt t="12748" x="1987550" y="2227263"/>
          <p14:tracePt t="12780" x="1987550" y="2235200"/>
          <p14:tracePt t="12925" x="1987550" y="2244725"/>
          <p14:tracePt t="12942" x="2005013" y="2244725"/>
          <p14:tracePt t="12948" x="2014538" y="2244725"/>
          <p14:tracePt t="12955" x="2022475" y="2254250"/>
          <p14:tracePt t="12964" x="2049463" y="2254250"/>
          <p14:tracePt t="12971" x="2058988" y="2262188"/>
          <p14:tracePt t="12979" x="2093913" y="2271713"/>
          <p14:tracePt t="12986" x="2103438" y="2271713"/>
          <p14:tracePt t="13003" x="2111375" y="2271713"/>
          <p14:tracePt t="13862" x="2120900" y="2271713"/>
          <p14:tracePt t="13876" x="2138363" y="2271713"/>
          <p14:tracePt t="13885" x="2146300" y="2271713"/>
          <p14:tracePt t="13896" x="2163763" y="2271713"/>
          <p14:tracePt t="13900" x="2182813" y="2271713"/>
          <p14:tracePt t="13912" x="2208213" y="2271713"/>
          <p14:tracePt t="13915" x="2225675" y="2271713"/>
          <p14:tracePt t="13928" x="2235200" y="2271713"/>
          <p14:tracePt t="13931" x="2244725" y="2271713"/>
          <p14:tracePt t="13947" x="2252663" y="2271713"/>
          <p14:tracePt t="13955" x="2262188" y="2271713"/>
          <p14:tracePt t="13977" x="2270125" y="2271713"/>
          <p14:tracePt t="13987" x="2279650" y="2271713"/>
          <p14:tracePt t="14019" x="2287588" y="2271713"/>
          <p14:tracePt t="14051" x="2297113" y="2271713"/>
          <p14:tracePt t="14069" x="2314575" y="2271713"/>
          <p14:tracePt t="14077" x="2324100" y="2271713"/>
          <p14:tracePt t="14083" x="2332038" y="2271713"/>
          <p14:tracePt t="14100" x="2341563" y="2271713"/>
          <p14:tracePt t="14115" x="2359025" y="2271713"/>
          <p14:tracePt t="14132" x="2366963" y="2271713"/>
          <p14:tracePt t="14147" x="2386013" y="2271713"/>
          <p14:tracePt t="14155" x="2393950" y="2271713"/>
          <p14:tracePt t="14164" x="2403475" y="2271713"/>
          <p14:tracePt t="14195" x="2411413" y="2271713"/>
          <p14:tracePt t="14260" x="2420938" y="2271713"/>
          <p14:tracePt t="14277" x="2438400" y="2271713"/>
          <p14:tracePt t="14284" x="2447925" y="2271713"/>
          <p14:tracePt t="14291" x="2455863" y="2271713"/>
          <p14:tracePt t="14310" x="2465388" y="2271713"/>
          <p14:tracePt t="14323" x="2482850" y="2271713"/>
          <p14:tracePt t="14343" x="2490788" y="2271713"/>
          <p14:tracePt t="14371" x="2500313" y="2271713"/>
          <p14:tracePt t="14387" x="2509838" y="2271713"/>
          <p14:tracePt t="14395" x="2517775" y="2271713"/>
          <p14:tracePt t="14419" x="2527300" y="2271713"/>
          <p14:tracePt t="14451" x="2535238" y="2271713"/>
          <p14:tracePt t="14732" x="2544763" y="2271713"/>
          <p14:tracePt t="14741" x="2562225" y="2271713"/>
          <p14:tracePt t="14752" x="2570163" y="2271713"/>
          <p14:tracePt t="14757" x="2579688" y="2271713"/>
          <p14:tracePt t="14768" x="2606675" y="2279650"/>
          <p14:tracePt t="14779" x="2614613" y="2289175"/>
          <p14:tracePt t="14792" x="2624138" y="2289175"/>
          <p14:tracePt t="14795" x="2641600" y="2289175"/>
          <p14:tracePt t="14803" x="2659063" y="2297113"/>
          <p14:tracePt t="14811" x="2668588" y="2297113"/>
          <p14:tracePt t="14818" x="2693988" y="2297113"/>
          <p14:tracePt t="14827" x="2720975" y="2297113"/>
          <p14:tracePt t="14835" x="2738438" y="2297113"/>
          <p14:tracePt t="14844" x="2773363" y="2297113"/>
          <p14:tracePt t="14852" x="2792413" y="2297113"/>
          <p14:tracePt t="14859" x="2809875" y="2297113"/>
          <p14:tracePt t="14868" x="2827338" y="2297113"/>
          <p14:tracePt t="14875" x="2844800" y="2297113"/>
          <p14:tracePt t="14883" x="2854325" y="2297113"/>
          <p14:tracePt t="14893" x="2871788" y="2297113"/>
          <p14:tracePt t="14899" x="2879725" y="2297113"/>
          <p14:tracePt t="14917" x="2906713" y="2297113"/>
          <p14:tracePt t="14924" x="2916238" y="2297113"/>
          <p14:tracePt t="14934" x="2924175" y="2297113"/>
          <p14:tracePt t="14939" x="2941638" y="2297113"/>
          <p14:tracePt t="14947" x="2951163" y="2297113"/>
          <p14:tracePt t="14955" x="2959100" y="2297113"/>
          <p14:tracePt t="14972" x="2968625" y="2297113"/>
          <p14:tracePt t="14987" x="2986088" y="2297113"/>
          <p14:tracePt t="14995" x="2995613" y="2297113"/>
          <p14:tracePt t="15007" x="3003550" y="2289175"/>
          <p14:tracePt t="15023" x="3021013" y="2289175"/>
          <p14:tracePt t="15040" x="3030538" y="2289175"/>
          <p14:tracePt t="15050" x="3038475" y="2289175"/>
          <p14:tracePt t="15055" x="3048000" y="2289175"/>
          <p14:tracePt t="15065" x="3065463" y="2289175"/>
          <p14:tracePt t="15072" x="3074988" y="2289175"/>
          <p14:tracePt t="15082" x="3082925" y="2289175"/>
          <p14:tracePt t="15087" x="3100388" y="2289175"/>
          <p14:tracePt t="15095" x="3109913" y="2289175"/>
          <p14:tracePt t="15102" x="3136900" y="2289175"/>
          <p14:tracePt t="15110" x="3144838" y="2289175"/>
          <p14:tracePt t="15119" x="3171825" y="2289175"/>
          <p14:tracePt t="15128" x="3179763" y="2289175"/>
          <p14:tracePt t="15138" x="3216275" y="2316163"/>
          <p14:tracePt t="15146" x="3233738" y="2324100"/>
          <p14:tracePt t="15152" x="3251200" y="2324100"/>
          <p14:tracePt t="15160" x="3278188" y="2351088"/>
          <p14:tracePt t="15168" x="3295650" y="2359025"/>
          <p14:tracePt t="15175" x="3313113" y="2359025"/>
          <p14:tracePt t="15185" x="3322638" y="2359025"/>
          <p14:tracePt t="15191" x="3330575" y="2359025"/>
          <p14:tracePt t="15201" x="3340100" y="2359025"/>
          <p14:tracePt t="15442" x="3348038" y="2359025"/>
          <p14:tracePt t="15457" x="3365500" y="2359025"/>
          <p14:tracePt t="15471" x="3375025" y="2351088"/>
          <p14:tracePt t="15488" x="3382963" y="2333625"/>
          <p14:tracePt t="15495" x="3382963" y="2324100"/>
          <p14:tracePt t="15503" x="3392488" y="2306638"/>
          <p14:tracePt t="15511" x="3392488" y="2297113"/>
          <p14:tracePt t="15519" x="3402013" y="2297113"/>
          <p14:tracePt t="15535" x="3402013" y="2289175"/>
          <p14:tracePt t="15551" x="3402013" y="2279650"/>
          <p14:tracePt t="15559" x="3409950" y="2262188"/>
          <p14:tracePt t="15568" x="3419475" y="2254250"/>
          <p14:tracePt t="15589" x="3419475" y="2244725"/>
          <p14:tracePt t="15601" x="3427413" y="2235200"/>
          <p14:tracePt t="16305" x="3427413" y="2244725"/>
          <p14:tracePt t="16313" x="3436938" y="2254250"/>
          <p14:tracePt t="16319" x="3436938" y="2271713"/>
          <p14:tracePt t="16329" x="3454400" y="2289175"/>
          <p14:tracePt t="16335" x="3454400" y="2306638"/>
          <p14:tracePt t="16344" x="3454400" y="2316163"/>
          <p14:tracePt t="16352" x="3471863" y="2341563"/>
          <p14:tracePt t="16360" x="3481388" y="2351088"/>
          <p14:tracePt t="16373" x="3489325" y="2351088"/>
          <p14:tracePt t="16400" x="3506788" y="2359025"/>
          <p14:tracePt t="16411" x="3516313" y="2368550"/>
          <p14:tracePt t="16480" x="3533775" y="2368550"/>
          <p14:tracePt t="16495" x="3543300" y="2368550"/>
          <p14:tracePt t="16503" x="3551238" y="2368550"/>
          <p14:tracePt t="16511" x="3568700" y="2359025"/>
          <p14:tracePt t="16519" x="3578225" y="2359025"/>
          <p14:tracePt t="16527" x="3586163" y="2359025"/>
          <p14:tracePt t="16535" x="3605213" y="2351088"/>
          <p14:tracePt t="16544" x="3605213" y="2341563"/>
          <p14:tracePt t="16559" x="3613150" y="2341563"/>
          <p14:tracePt t="16575" x="3622675" y="2324100"/>
          <p14:tracePt t="16586" x="3622675" y="2316163"/>
          <p14:tracePt t="16609" x="3630613" y="2306638"/>
          <p14:tracePt t="16624" x="3640138" y="2297113"/>
          <p14:tracePt t="16737" x="3657600" y="2289175"/>
          <p14:tracePt t="16746" x="3667125" y="2289175"/>
          <p14:tracePt t="16768" x="3675063" y="2289175"/>
          <p14:tracePt t="16792" x="3684588" y="2279650"/>
          <p14:tracePt t="16816" x="3702050" y="2279650"/>
          <p14:tracePt t="16823" x="3709988" y="2271713"/>
          <p14:tracePt t="17337" x="3702050" y="2271713"/>
          <p14:tracePt t="17347" x="3692525" y="2271713"/>
          <p14:tracePt t="17369" x="3675063" y="2271713"/>
          <p14:tracePt t="17377" x="3667125" y="2271713"/>
          <p14:tracePt t="17390" x="3657600" y="2279650"/>
          <p14:tracePt t="17401" x="3648075" y="2279650"/>
          <p14:tracePt t="19126" x="3657600" y="2279650"/>
          <p14:tracePt t="19133" x="3667125" y="2279650"/>
          <p14:tracePt t="19139" x="3684588" y="2279650"/>
          <p14:tracePt t="19159" x="3692525" y="2279650"/>
          <p14:tracePt t="19171" x="3709988" y="2279650"/>
          <p14:tracePt t="19180" x="3719513" y="2279650"/>
          <p14:tracePt t="19192" x="3729038" y="2271713"/>
          <p14:tracePt t="19204" x="3736975" y="2271713"/>
          <p14:tracePt t="19211" x="3746500" y="2271713"/>
          <p14:tracePt t="19219" x="3746500" y="2262188"/>
          <p14:tracePt t="19253" x="3754438" y="2254250"/>
          <p14:tracePt t="19332" x="3763963" y="2254250"/>
          <p14:tracePt t="19413" x="3771900" y="2254250"/>
          <p14:tracePt t="19428" x="3781425" y="2254250"/>
          <p14:tracePt t="19435" x="3808413" y="2254250"/>
          <p14:tracePt t="19445" x="3825875" y="2254250"/>
          <p14:tracePt t="19451" x="3843338" y="2254250"/>
          <p14:tracePt t="19460" x="3870325" y="2254250"/>
          <p14:tracePt t="19466" x="3887788" y="2254250"/>
          <p14:tracePt t="19475" x="3895725" y="2254250"/>
          <p14:tracePt t="19484" x="3895725" y="2262188"/>
          <p14:tracePt t="19491" x="3905250" y="2262188"/>
          <p14:tracePt t="19508" x="3922713" y="2279650"/>
          <p14:tracePt t="19517" x="3932238" y="2289175"/>
          <p14:tracePt t="19523" x="3949700" y="2297113"/>
          <p14:tracePt t="19534" x="3957638" y="2297113"/>
          <p14:tracePt t="19539" x="3967163" y="2316163"/>
          <p14:tracePt t="19548" x="3967163" y="2333625"/>
          <p14:tracePt t="19560" x="3975100" y="2351088"/>
          <p14:tracePt t="19563" x="3984625" y="2386013"/>
          <p14:tracePt t="19571" x="3992563" y="2438400"/>
          <p14:tracePt t="19579" x="3992563" y="2492375"/>
          <p14:tracePt t="19591" x="4019550" y="2554288"/>
          <p14:tracePt t="19595" x="4019550" y="2606675"/>
          <p14:tracePt t="19603" x="4029075" y="2651125"/>
          <p14:tracePt t="19612" x="4029075" y="2722563"/>
          <p14:tracePt t="19623" x="4029075" y="2757488"/>
          <p14:tracePt t="19627" x="4037013" y="2809875"/>
          <p14:tracePt t="19635" x="4037013" y="2871788"/>
          <p14:tracePt t="19656" x="4046538" y="2951163"/>
          <p14:tracePt t="19659" x="4054475" y="2987675"/>
          <p14:tracePt t="19667" x="4054475" y="3022600"/>
          <p14:tracePt t="19677" x="4054475" y="3084513"/>
          <p14:tracePt t="19683" x="4073525" y="3111500"/>
          <p14:tracePt t="19692" x="4073525" y="3154363"/>
          <p14:tracePt t="19700" x="4090988" y="3181350"/>
          <p14:tracePt t="19708" x="4090988" y="3252788"/>
          <p14:tracePt t="19717" x="4090988" y="3278188"/>
          <p14:tracePt t="19725" x="4090988" y="3305175"/>
          <p14:tracePt t="19735" x="4098925" y="3340100"/>
          <p14:tracePt t="19739" x="4098925" y="3367088"/>
          <p14:tracePt t="19751" x="4098925" y="3402013"/>
          <p14:tracePt t="19755" x="4098925" y="3411538"/>
          <p14:tracePt t="19767" x="4098925" y="3438525"/>
          <p14:tracePt t="19774" x="4098925" y="3463925"/>
          <p14:tracePt t="19789" x="4098925" y="3481388"/>
          <p14:tracePt t="19792" x="4098925" y="3490913"/>
          <p14:tracePt t="19800" x="4098925" y="3500438"/>
          <p14:tracePt t="19808" x="4098925" y="3508375"/>
          <p14:tracePt t="19815" x="4098925" y="3525838"/>
          <p14:tracePt t="19825" x="4098925" y="3535363"/>
          <p14:tracePt t="19831" x="4098925" y="3543300"/>
          <p14:tracePt t="19842" x="4098925" y="3562350"/>
          <p14:tracePt t="19847" x="4090988" y="3570288"/>
          <p14:tracePt t="19857" x="4073525" y="3587750"/>
          <p14:tracePt t="19864" x="4064000" y="3597275"/>
          <p14:tracePt t="19871" x="4046538" y="3614738"/>
          <p14:tracePt t="19882" x="4029075" y="3622675"/>
          <p14:tracePt t="19887" x="4029075" y="3632200"/>
          <p14:tracePt t="19895" x="4011613" y="3649663"/>
          <p14:tracePt t="19907" x="3949700" y="3659188"/>
          <p14:tracePt t="19911" x="3949700" y="3667125"/>
          <p14:tracePt t="19923" x="3905250" y="3694113"/>
          <p14:tracePt t="19928" x="3878263" y="3694113"/>
          <p14:tracePt t="19936" x="3860800" y="3703638"/>
          <p14:tracePt t="19944" x="3825875" y="3703638"/>
          <p14:tracePt t="19953" x="3781425" y="3703638"/>
          <p14:tracePt t="19960" x="3746500" y="3703638"/>
          <p14:tracePt t="19966" x="3709988" y="3721100"/>
          <p14:tracePt t="19975" x="3684588" y="3721100"/>
          <p14:tracePt t="19983" x="3630613" y="3721100"/>
          <p14:tracePt t="19990" x="3605213" y="3721100"/>
          <p14:tracePt t="20000" x="3578225" y="3721100"/>
          <p14:tracePt t="20007" x="3543300" y="3721100"/>
          <p14:tracePt t="20021" x="3516313" y="3721100"/>
          <p14:tracePt t="20023" x="3489325" y="3721100"/>
          <p14:tracePt t="20032" x="3471863" y="3721100"/>
          <p14:tracePt t="20039" x="3454400" y="3721100"/>
          <p14:tracePt t="20049" x="3444875" y="3721100"/>
          <p14:tracePt t="20056" x="3427413" y="3721100"/>
          <p14:tracePt t="20066" x="3419475" y="3721100"/>
          <p14:tracePt t="20071" x="3409950" y="3721100"/>
          <p14:tracePt t="20080" x="3392488" y="3721100"/>
          <p14:tracePt t="20088" x="3375025" y="3721100"/>
          <p14:tracePt t="20097" x="3348038" y="3721100"/>
          <p14:tracePt t="20103" x="3330575" y="3721100"/>
          <p14:tracePt t="20111" x="3313113" y="3721100"/>
          <p14:tracePt t="20122" x="3295650" y="3721100"/>
          <p14:tracePt t="20129" x="3278188" y="3721100"/>
          <p14:tracePt t="20135" x="3268663" y="3721100"/>
          <p14:tracePt t="20143" x="3260725" y="3721100"/>
          <p14:tracePt t="20159" x="3251200" y="3721100"/>
          <p14:tracePt t="20313" x="3241675" y="3721100"/>
          <p14:tracePt t="20345" x="3241675" y="3711575"/>
          <p14:tracePt t="20352" x="3251200" y="3703638"/>
          <p14:tracePt t="20376" x="3251200" y="3694113"/>
          <p14:tracePt t="20391" x="3260725" y="3684588"/>
          <p14:tracePt t="20400" x="3268663" y="3676650"/>
          <p14:tracePt t="20408" x="3268663" y="3667125"/>
          <p14:tracePt t="20423" x="3295650" y="3649663"/>
          <p14:tracePt t="20433" x="3303588" y="3649663"/>
          <p14:tracePt t="20439" x="3313113" y="3649663"/>
          <p14:tracePt t="20473" x="3322638" y="3649663"/>
          <p14:tracePt t="20479" x="3348038" y="3649663"/>
          <p14:tracePt t="20490" x="3365500" y="3649663"/>
          <p14:tracePt t="20495" x="3375025" y="3649663"/>
          <p14:tracePt t="20507" x="3392488" y="3649663"/>
          <p14:tracePt t="20511" x="3402013" y="3649663"/>
          <p14:tracePt t="20522" x="3409950" y="3649663"/>
          <p14:tracePt t="20529" x="3419475" y="3649663"/>
          <p14:tracePt t="20539" x="3444875" y="3649663"/>
          <p14:tracePt t="20544" x="3454400" y="3649663"/>
          <p14:tracePt t="20550" x="3463925" y="3649663"/>
          <p14:tracePt t="20559" x="3481388" y="3649663"/>
          <p14:tracePt t="20573" x="3489325" y="3649663"/>
          <p14:tracePt t="20632" x="3498850" y="3649663"/>
          <p14:tracePt t="20656" x="3481388" y="3649663"/>
          <p14:tracePt t="20665" x="3454400" y="3649663"/>
          <p14:tracePt t="20675" x="3436938" y="3649663"/>
          <p14:tracePt t="20680" x="3409950" y="3659188"/>
          <p14:tracePt t="20690" x="3392488" y="3659188"/>
          <p14:tracePt t="20695" x="3375025" y="3667125"/>
          <p14:tracePt t="20703" x="3365500" y="3667125"/>
          <p14:tracePt t="20712" x="3357563" y="3667125"/>
          <p14:tracePt t="20793" x="3365500" y="3667125"/>
          <p14:tracePt t="20802" x="3409950" y="3667125"/>
          <p14:tracePt t="20807" x="3444875" y="3667125"/>
          <p14:tracePt t="20817" x="3463925" y="3667125"/>
          <p14:tracePt t="20825" x="3489325" y="3667125"/>
          <p14:tracePt t="20831" x="3506788" y="3667125"/>
          <p14:tracePt t="21113" x="3516313" y="3667125"/>
          <p14:tracePt t="21127" x="3533775" y="3667125"/>
          <p14:tracePt t="21135" x="3551238" y="3667125"/>
          <p14:tracePt t="21143" x="3560763" y="3667125"/>
          <p14:tracePt t="21168" x="3568700" y="3667125"/>
          <p14:tracePt t="21176" x="3578225" y="3667125"/>
          <p14:tracePt t="21183" x="3586163" y="3667125"/>
          <p14:tracePt t="21191" x="3605213" y="3659188"/>
          <p14:tracePt t="21200" x="3613150" y="3659188"/>
          <p14:tracePt t="21208" x="3640138" y="3659188"/>
          <p14:tracePt t="21216" x="3648075" y="3659188"/>
          <p14:tracePt t="21241" x="3667125" y="3659188"/>
          <p14:tracePt t="21247" x="3675063" y="3659188"/>
          <p14:tracePt t="21258" x="3684588" y="3659188"/>
          <p14:tracePt t="21271" x="3702050" y="3659188"/>
          <p14:tracePt t="21280" x="3709988" y="3659188"/>
          <p14:tracePt t="21569" x="3719513" y="3659188"/>
          <p14:tracePt t="25950" x="3729038" y="3659188"/>
          <p14:tracePt t="25980" x="3709988" y="3659188"/>
          <p14:tracePt t="25988" x="3692525" y="3659188"/>
          <p14:tracePt t="25996" x="3675063" y="3667125"/>
          <p14:tracePt t="26007" x="3640138" y="3684588"/>
          <p14:tracePt t="26012" x="3622675" y="3684588"/>
          <p14:tracePt t="26019" x="3586163" y="3684588"/>
          <p14:tracePt t="26028" x="3568700" y="3684588"/>
          <p14:tracePt t="26039" x="3560763" y="3684588"/>
          <p14:tracePt t="26043" x="3543300" y="3684588"/>
          <p14:tracePt t="26055" x="3533775" y="3684588"/>
          <p14:tracePt t="26059" x="3525838" y="3684588"/>
          <p14:tracePt t="26067" x="3516313" y="3684588"/>
          <p14:tracePt t="30053" x="3506788" y="3684588"/>
          <p14:tracePt t="30083" x="3516313" y="3684588"/>
          <p14:tracePt t="30092" x="3525838" y="3676650"/>
          <p14:tracePt t="30099" x="3533775" y="3676650"/>
          <p14:tracePt t="30107" x="3551238" y="3667125"/>
          <p14:tracePt t="30115" x="3560763" y="3667125"/>
          <p14:tracePt t="30124" x="3578225" y="3659188"/>
          <p14:tracePt t="30133" x="3613150" y="3649663"/>
          <p14:tracePt t="30139" x="3648075" y="3641725"/>
          <p14:tracePt t="30147" x="3684588" y="3632200"/>
          <p14:tracePt t="30154" x="3719513" y="3614738"/>
          <p14:tracePt t="30163" x="3763963" y="3605213"/>
          <p14:tracePt t="30171" x="3816350" y="3597275"/>
          <p14:tracePt t="30180" x="3878263" y="3587750"/>
          <p14:tracePt t="30187" x="3913188" y="3587750"/>
          <p14:tracePt t="30198" x="3967163" y="3587750"/>
          <p14:tracePt t="30205" x="4046538" y="3587750"/>
          <p14:tracePt t="30211" x="4098925" y="3570288"/>
          <p14:tracePt t="30221" x="4143375" y="3570288"/>
          <p14:tracePt t="30227" x="4195763" y="3570288"/>
          <p14:tracePt t="30238" x="4232275" y="3570288"/>
          <p14:tracePt t="30243" x="4249738" y="3562350"/>
          <p14:tracePt t="30254" x="4276725" y="3562350"/>
          <p14:tracePt t="30260" x="4302125" y="3562350"/>
          <p14:tracePt t="30267" x="4319588" y="3562350"/>
          <p14:tracePt t="31249" x="4356100" y="3543300"/>
          <p14:tracePt t="31256" x="4364038" y="3535363"/>
          <p14:tracePt t="31266" x="4398963" y="3535363"/>
          <p14:tracePt t="31276" x="4408488" y="3535363"/>
          <p14:tracePt t="31280" x="4479925" y="3535363"/>
          <p14:tracePt t="31288" x="4541838" y="3525838"/>
          <p14:tracePt t="31298" x="4576763" y="3525838"/>
          <p14:tracePt t="31305" x="4621213" y="3525838"/>
          <p14:tracePt t="31311" x="4673600" y="3517900"/>
          <p14:tracePt t="31321" x="4725988" y="3517900"/>
          <p14:tracePt t="31328" x="4797425" y="3517900"/>
          <p14:tracePt t="31335" x="4867275" y="3517900"/>
          <p14:tracePt t="31343" x="4938713" y="3517900"/>
          <p14:tracePt t="31354" x="5008563" y="3517900"/>
          <p14:tracePt t="31359" x="5070475" y="3517900"/>
          <p14:tracePt t="31370" x="5089525" y="3517900"/>
          <p14:tracePt t="31375" x="5114925" y="3517900"/>
          <p14:tracePt t="31387" x="5124450" y="3517900"/>
          <p14:tracePt t="31602" x="5132388" y="3517900"/>
          <p14:tracePt t="31608" x="5141913" y="3517900"/>
          <p14:tracePt t="31614" x="5151438" y="3517900"/>
          <p14:tracePt t="31631" x="5168900" y="3517900"/>
          <p14:tracePt t="31638" x="5176838" y="3517900"/>
          <p14:tracePt t="32178" x="5186363" y="3517900"/>
          <p14:tracePt t="33120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B2B3-60D4-439E-B0CB-237978D2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1 (lanjutan)</a:t>
            </a:r>
            <a:endParaRPr lang="en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93937F-9386-42B8-82CE-62F4622EE7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7620" y="1976456"/>
                <a:ext cx="6779779" cy="4023360"/>
              </a:xfrm>
            </p:spPr>
            <p:txBody>
              <a:bodyPr>
                <a:noAutofit/>
              </a:bodyPr>
              <a:lstStyle/>
              <a:p>
                <a:r>
                  <a:rPr lang="en-US" sz="2200" b="0" dirty="0"/>
                  <a:t>Diketahui </a:t>
                </a:r>
                <a:r>
                  <a:rPr lang="en-US" sz="2200" b="0" dirty="0" err="1"/>
                  <a:t>bahwa</a:t>
                </a:r>
                <a:r>
                  <a:rPr lang="en-US" sz="2200" b="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10,4</m:t>
                        </m:r>
                      </m:e>
                    </m:d>
                  </m:oMath>
                </a14:m>
                <a:r>
                  <a:rPr lang="en-ID" sz="2200" dirty="0"/>
                  <a:t>, </a:t>
                </a:r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r>
                  <a:rPr lang="en-US" sz="2200" b="0" dirty="0" err="1"/>
                  <a:t>Untuk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menghitung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nilai</a:t>
                </a:r>
                <a:r>
                  <a:rPr lang="en-US" sz="2200" b="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b="0" dirty="0"/>
                  <a:t> (</a:t>
                </a:r>
                <a:r>
                  <a:rPr lang="en-US" sz="2200" b="0" dirty="0" err="1"/>
                  <a:t>quantil</a:t>
                </a:r>
                <a:r>
                  <a:rPr lang="en-US" sz="2200" b="0" dirty="0"/>
                  <a:t>) yang </a:t>
                </a:r>
                <a:r>
                  <a:rPr lang="en-US" sz="2200" b="0" dirty="0" err="1"/>
                  <a:t>menyebabkan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nilai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peluang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kumulatif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tertentu</a:t>
                </a:r>
                <a:r>
                  <a:rPr lang="en-US" sz="2200" b="0" dirty="0"/>
                  <a:t>, </a:t>
                </a:r>
                <a:r>
                  <a:rPr lang="en-US" sz="2200" b="0" dirty="0" err="1"/>
                  <a:t>digunakan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perintah</a:t>
                </a:r>
                <a:r>
                  <a:rPr lang="en-US" sz="2200" b="0" dirty="0"/>
                  <a:t>:</a:t>
                </a:r>
              </a:p>
              <a:p>
                <a:pPr algn="ctr"/>
                <a:r>
                  <a:rPr lang="en-US" sz="2200" b="1" dirty="0" err="1"/>
                  <a:t>qnorm</a:t>
                </a:r>
                <a:r>
                  <a:rPr lang="en-US" sz="2200" b="1" dirty="0"/>
                  <a:t>(p, mean, </a:t>
                </a:r>
                <a:r>
                  <a:rPr lang="en-US" sz="2200" b="1" dirty="0" err="1"/>
                  <a:t>sd</a:t>
                </a:r>
                <a:r>
                  <a:rPr lang="en-US" sz="2200" b="1" dirty="0"/>
                  <a:t>, </a:t>
                </a:r>
                <a:r>
                  <a:rPr lang="en-US" sz="2200" b="1" dirty="0" err="1"/>
                  <a:t>lower.tail</a:t>
                </a:r>
                <a:r>
                  <a:rPr lang="en-US" sz="2200" b="1" dirty="0"/>
                  <a:t>=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TRUE</a:t>
                </a:r>
                <a:r>
                  <a:rPr lang="en-US" sz="2200" b="1" dirty="0"/>
                  <a:t>)</a:t>
                </a:r>
              </a:p>
              <a:p>
                <a:pPr marL="0" indent="0" algn="ctr">
                  <a:buNone/>
                </a:pPr>
                <a:r>
                  <a:rPr lang="en-US" sz="2200" dirty="0"/>
                  <a:t>Pada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ID" sz="2200" dirty="0"/>
                  <a:t>, </a:t>
                </a:r>
                <a:r>
                  <a:rPr lang="en-ID" sz="2200" dirty="0" err="1"/>
                  <a:t>digunakan</a:t>
                </a:r>
                <a:r>
                  <a:rPr lang="en-ID" sz="2200" dirty="0"/>
                  <a:t> p=0.05, mean=10, </a:t>
                </a:r>
                <a:r>
                  <a:rPr lang="en-ID" sz="2200" dirty="0" err="1"/>
                  <a:t>sd</a:t>
                </a:r>
                <a:r>
                  <a:rPr lang="en-ID" sz="2200" dirty="0"/>
                  <a:t>=2</a:t>
                </a:r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r>
                  <a:rPr lang="en-US" sz="2200" b="0" dirty="0"/>
                  <a:t>Untuk </a:t>
                </a:r>
                <a:r>
                  <a:rPr lang="en-US" sz="2200" b="0" dirty="0" err="1"/>
                  <a:t>menghitung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nilai</a:t>
                </a:r>
                <a:r>
                  <a:rPr lang="en-US" sz="2200" b="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200" b="0" dirty="0"/>
                  <a:t> (</a:t>
                </a:r>
                <a:r>
                  <a:rPr lang="en-US" sz="2200" b="0" dirty="0" err="1"/>
                  <a:t>quantil</a:t>
                </a:r>
                <a:r>
                  <a:rPr lang="en-US" sz="2200" b="0" dirty="0"/>
                  <a:t>) yang </a:t>
                </a:r>
                <a:r>
                  <a:rPr lang="en-US" sz="2200" b="0" dirty="0" err="1"/>
                  <a:t>menyebabkan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nilai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tertentu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dari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kompleman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peluang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kumulatif</a:t>
                </a:r>
                <a:r>
                  <a:rPr lang="en-US" sz="2200" b="0" dirty="0"/>
                  <a:t>, </a:t>
                </a:r>
                <a:r>
                  <a:rPr lang="en-US" sz="2200" b="0" dirty="0" err="1"/>
                  <a:t>digunakan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perintah</a:t>
                </a:r>
                <a:endParaRPr lang="en-US" sz="2200" b="0" dirty="0"/>
              </a:p>
              <a:p>
                <a:pPr algn="ctr"/>
                <a:r>
                  <a:rPr lang="en-US" sz="2200" b="1" dirty="0" err="1"/>
                  <a:t>qnorm</a:t>
                </a:r>
                <a:r>
                  <a:rPr lang="en-US" sz="2200" b="1" dirty="0"/>
                  <a:t>(p, mean, </a:t>
                </a:r>
                <a:r>
                  <a:rPr lang="en-US" sz="2200" b="1" dirty="0" err="1"/>
                  <a:t>sd</a:t>
                </a:r>
                <a:r>
                  <a:rPr lang="en-US" sz="2200" b="1" dirty="0"/>
                  <a:t>, </a:t>
                </a:r>
                <a:r>
                  <a:rPr lang="en-US" sz="2200" b="1" dirty="0" err="1"/>
                  <a:t>lower.tail</a:t>
                </a:r>
                <a:r>
                  <a:rPr lang="en-US" sz="2200" b="1" dirty="0"/>
                  <a:t>=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FALSE</a:t>
                </a:r>
                <a:r>
                  <a:rPr lang="en-US" sz="2200" b="1" dirty="0"/>
                  <a:t>)</a:t>
                </a:r>
                <a:endParaRPr lang="en-ID" sz="22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0.95</m:t>
                    </m:r>
                  </m:oMath>
                </a14:m>
                <a:r>
                  <a:rPr lang="en-ID" sz="2200" dirty="0"/>
                  <a:t>, </a:t>
                </a:r>
                <a:r>
                  <a:rPr lang="en-ID" sz="2200" dirty="0" err="1"/>
                  <a:t>digunakan</a:t>
                </a:r>
                <a:r>
                  <a:rPr lang="en-ID" sz="2200" dirty="0"/>
                  <a:t> p=0.95, mean=10, </a:t>
                </a:r>
                <a:r>
                  <a:rPr lang="en-ID" sz="2200" dirty="0" err="1"/>
                  <a:t>sd</a:t>
                </a:r>
                <a:r>
                  <a:rPr lang="en-ID" sz="2200" dirty="0"/>
                  <a:t>=2</a:t>
                </a:r>
              </a:p>
              <a:p>
                <a:endParaRPr lang="en-ID" sz="2200" dirty="0"/>
              </a:p>
              <a:p>
                <a:endParaRPr lang="en-ID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93937F-9386-42B8-82CE-62F4622EE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7620" y="1976456"/>
                <a:ext cx="6779779" cy="4023360"/>
              </a:xfrm>
              <a:blipFill>
                <a:blip r:embed="rId3"/>
                <a:stretch>
                  <a:fillRect l="-2338" t="-1818" r="-1439" b="-697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84CADBA-F469-4FA8-B264-DEC75FBDE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399" y="3429000"/>
            <a:ext cx="5036491" cy="1118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E95C5B-74C7-4F65-91E9-3FFB103732AC}"/>
                  </a:ext>
                </a:extLst>
              </p:cNvPr>
              <p:cNvSpPr txBox="1"/>
              <p:nvPr/>
            </p:nvSpPr>
            <p:spPr>
              <a:xfrm>
                <a:off x="7207399" y="4919601"/>
                <a:ext cx="4867088" cy="707886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Bernilai </a:t>
                </a:r>
                <a:r>
                  <a:rPr lang="en-US" sz="2000" dirty="0" err="1"/>
                  <a:t>sama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karena</a:t>
                </a:r>
                <a:endParaRPr lang="en-US" sz="2000" dirty="0"/>
              </a:p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6.710293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6.710293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ID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E95C5B-74C7-4F65-91E9-3FFB10373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399" y="4919601"/>
                <a:ext cx="4867088" cy="707886"/>
              </a:xfrm>
              <a:prstGeom prst="rect">
                <a:avLst/>
              </a:prstGeom>
              <a:blipFill>
                <a:blip r:embed="rId5"/>
                <a:stretch>
                  <a:fillRect l="-1252" t="-431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5167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874"/>
    </mc:Choice>
    <mc:Fallback>
      <p:transition spd="slow" advTm="147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extLst>
    <p:ext uri="{3A86A75C-4F4B-4683-9AE1-C65F6400EC91}">
      <p14:laserTraceLst xmlns:p14="http://schemas.microsoft.com/office/powerpoint/2010/main">
        <p14:tracePtLst>
          <p14:tracePt t="35930" x="4216400" y="6191250"/>
          <p14:tracePt t="36028" x="3481388" y="6619875"/>
          <p14:tracePt t="36039" x="3481388" y="6407150"/>
          <p14:tracePt t="36044" x="3481388" y="6151563"/>
          <p14:tracePt t="36056" x="3481388" y="5929313"/>
          <p14:tracePt t="36059" x="3481388" y="5673725"/>
          <p14:tracePt t="36070" x="3481388" y="5426075"/>
          <p14:tracePt t="36076" x="3481388" y="5205413"/>
          <p14:tracePt t="36083" x="3481388" y="5029200"/>
          <p14:tracePt t="36091" x="3481388" y="4851400"/>
          <p14:tracePt t="36099" x="3481388" y="4692650"/>
          <p14:tracePt t="36107" x="3481388" y="4533900"/>
          <p14:tracePt t="36115" x="3463925" y="4392613"/>
          <p14:tracePt t="36124" x="3454400" y="4251325"/>
          <p14:tracePt t="36131" x="3436938" y="4127500"/>
          <p14:tracePt t="36139" x="3409950" y="4021138"/>
          <p14:tracePt t="36149" x="3382963" y="3941763"/>
          <p14:tracePt t="36156" x="3357563" y="3862388"/>
          <p14:tracePt t="36165" x="3330575" y="3808413"/>
          <p14:tracePt t="36173" x="3303588" y="3756025"/>
          <p14:tracePt t="36181" x="3268663" y="3729038"/>
          <p14:tracePt t="36189" x="3251200" y="3729038"/>
          <p14:tracePt t="36196" x="3233738" y="3729038"/>
          <p14:tracePt t="36206" x="3216275" y="3729038"/>
          <p14:tracePt t="36212" x="3206750" y="3729038"/>
          <p14:tracePt t="36292" x="3189288" y="3729038"/>
          <p14:tracePt t="36299" x="3179763" y="3729038"/>
          <p14:tracePt t="36307" x="3162300" y="3729038"/>
          <p14:tracePt t="36315" x="3154363" y="3729038"/>
          <p14:tracePt t="36324" x="3144838" y="3729038"/>
          <p14:tracePt t="36331" x="3109913" y="3729038"/>
          <p14:tracePt t="36339" x="3082925" y="3729038"/>
          <p14:tracePt t="36348" x="3030538" y="3729038"/>
          <p14:tracePt t="36355" x="2995613" y="3729038"/>
          <p14:tracePt t="36364" x="2986088" y="3729038"/>
          <p14:tracePt t="36372" x="2959100" y="3729038"/>
          <p14:tracePt t="36381" x="2941638" y="3729038"/>
          <p14:tracePt t="36389" x="2924175" y="3729038"/>
          <p14:tracePt t="36395" x="2897188" y="3729038"/>
          <p14:tracePt t="36406" x="2844800" y="3703638"/>
          <p14:tracePt t="36414" x="2782888" y="3694113"/>
          <p14:tracePt t="36420" x="2747963" y="3684588"/>
          <p14:tracePt t="36431" x="2686050" y="3659188"/>
          <p14:tracePt t="36435" x="2624138" y="3649663"/>
          <p14:tracePt t="36444" x="2562225" y="3614738"/>
          <p14:tracePt t="36455" x="2509838" y="3597275"/>
          <p14:tracePt t="36459" x="2465388" y="3597275"/>
          <p14:tracePt t="36472" x="2420938" y="3579813"/>
          <p14:tracePt t="36475" x="2366963" y="3570288"/>
          <p14:tracePt t="36483" x="2341563" y="3543300"/>
          <p14:tracePt t="36492" x="2279650" y="3535363"/>
          <p14:tracePt t="36499" x="2244725" y="3525838"/>
          <p14:tracePt t="36507" x="2182813" y="3517900"/>
          <p14:tracePt t="36514" x="2120900" y="3490913"/>
          <p14:tracePt t="36524" x="2093913" y="3481388"/>
          <p14:tracePt t="36531" x="2049463" y="3463925"/>
          <p14:tracePt t="36540" x="1979613" y="3438525"/>
          <p14:tracePt t="36549" x="1952625" y="3438525"/>
          <p14:tracePt t="36557" x="1917700" y="3429000"/>
          <p14:tracePt t="36565" x="1890713" y="3429000"/>
          <p14:tracePt t="36573" x="1873250" y="3429000"/>
          <p14:tracePt t="36584" x="1846263" y="3411538"/>
          <p14:tracePt t="36587" x="1828800" y="3402013"/>
          <p14:tracePt t="36692" x="1811338" y="3402013"/>
          <p14:tracePt t="36702" x="1801813" y="3402013"/>
          <p14:tracePt t="36822" x="1793875" y="3402013"/>
          <p14:tracePt t="36838" x="1784350" y="3402013"/>
          <p14:tracePt t="36844" x="1776413" y="3384550"/>
          <p14:tracePt t="36853" x="1757363" y="3367088"/>
          <p14:tracePt t="36860" x="1757363" y="3357563"/>
          <p14:tracePt t="36872" x="1731963" y="3314700"/>
          <p14:tracePt t="36875" x="1722438" y="3278188"/>
          <p14:tracePt t="36888" x="1714500" y="3235325"/>
          <p14:tracePt t="36891" x="1677988" y="3190875"/>
          <p14:tracePt t="36904" x="1652588" y="3163888"/>
          <p14:tracePt t="36908" x="1643063" y="3119438"/>
          <p14:tracePt t="36916" x="1625600" y="3057525"/>
          <p14:tracePt t="36924" x="1598613" y="3030538"/>
          <p14:tracePt t="36931" x="1590675" y="2987675"/>
          <p14:tracePt t="36939" x="1573213" y="2960688"/>
          <p14:tracePt t="36953" x="1573213" y="2943225"/>
          <p14:tracePt t="36956" x="1563688" y="2898775"/>
          <p14:tracePt t="36964" x="1563688" y="2881313"/>
          <p14:tracePt t="36973" x="1563688" y="2863850"/>
          <p14:tracePt t="36981" x="1554163" y="2846388"/>
          <p14:tracePt t="36989" x="1546225" y="2846388"/>
          <p14:tracePt t="37110" x="1536700" y="2846388"/>
          <p14:tracePt t="37334" x="1536700" y="2854325"/>
          <p14:tracePt t="37344" x="1519238" y="2871788"/>
          <p14:tracePt t="37354" x="1511300" y="2916238"/>
          <p14:tracePt t="37360" x="1511300" y="2925763"/>
          <p14:tracePt t="37372" x="1501775" y="2933700"/>
          <p14:tracePt t="37375" x="1484313" y="2970213"/>
          <p14:tracePt t="37384" x="1474788" y="2987675"/>
          <p14:tracePt t="37392" x="1439863" y="3030538"/>
          <p14:tracePt t="37399" x="1431925" y="3057525"/>
          <p14:tracePt t="37407" x="1412875" y="3101975"/>
          <p14:tracePt t="37415" x="1370013" y="3163888"/>
          <p14:tracePt t="37423" x="1360488" y="3190875"/>
          <p14:tracePt t="37431" x="1333500" y="3235325"/>
          <p14:tracePt t="37439" x="1325563" y="3252788"/>
          <p14:tracePt t="37448" x="1325563" y="3270250"/>
          <p14:tracePt t="37456" x="1316038" y="3295650"/>
          <p14:tracePt t="37464" x="1308100" y="3305175"/>
          <p14:tracePt t="38179" x="1308100" y="3322638"/>
          <p14:tracePt t="38187" x="1308100" y="3332163"/>
          <p14:tracePt t="38210" x="1308100" y="3340100"/>
          <p14:tracePt t="38215" x="1308100" y="3349625"/>
          <p14:tracePt t="38231" x="1308100" y="3357563"/>
          <p14:tracePt t="38240" x="1350963" y="3376613"/>
          <p14:tracePt t="38256" x="1370013" y="3384550"/>
          <p14:tracePt t="38265" x="1387475" y="3384550"/>
          <p14:tracePt t="38273" x="1404938" y="3384550"/>
          <p14:tracePt t="38281" x="1412875" y="3394075"/>
          <p14:tracePt t="38289" x="1422400" y="3402013"/>
          <p14:tracePt t="38298" x="1439863" y="3402013"/>
          <p14:tracePt t="38306" x="1449388" y="3419475"/>
          <p14:tracePt t="38314" x="1457325" y="3419475"/>
          <p14:tracePt t="38322" x="1466850" y="3419475"/>
          <p14:tracePt t="38327" x="1474788" y="3419475"/>
          <p14:tracePt t="38425" x="1439863" y="3419475"/>
          <p14:tracePt t="38434" x="1404938" y="3419475"/>
          <p14:tracePt t="38440" x="1360488" y="3419475"/>
          <p14:tracePt t="38447" x="1298575" y="3419475"/>
          <p14:tracePt t="38456" x="1228725" y="3419475"/>
          <p14:tracePt t="38464" x="1192213" y="3419475"/>
          <p14:tracePt t="38472" x="1130300" y="3419475"/>
          <p14:tracePt t="38480" x="1060450" y="3419475"/>
          <p14:tracePt t="38487" x="971550" y="3419475"/>
          <p14:tracePt t="38497" x="901700" y="3419475"/>
          <p14:tracePt t="38505" x="822325" y="3419475"/>
          <p14:tracePt t="38512" x="750888" y="3419475"/>
          <p14:tracePt t="38522" x="681038" y="3419475"/>
          <p14:tracePt t="38530" x="644525" y="3419475"/>
          <p14:tracePt t="38535" x="600075" y="3419475"/>
          <p14:tracePt t="38546" x="574675" y="3419475"/>
          <p14:tracePt t="38551" x="565150" y="3419475"/>
          <p14:tracePt t="38561" x="547688" y="3438525"/>
          <p14:tracePt t="38580" x="530225" y="3455988"/>
          <p14:tracePt t="38583" x="520700" y="3481388"/>
          <p14:tracePt t="38591" x="512763" y="3500438"/>
          <p14:tracePt t="38599" x="495300" y="3552825"/>
          <p14:tracePt t="38607" x="495300" y="3587750"/>
          <p14:tracePt t="38615" x="495300" y="3632200"/>
          <p14:tracePt t="38624" x="485775" y="3676650"/>
          <p14:tracePt t="38631" x="477838" y="3711575"/>
          <p14:tracePt t="38639" x="477838" y="3738563"/>
          <p14:tracePt t="38647" x="477838" y="3790950"/>
          <p14:tracePt t="38656" x="477838" y="3800475"/>
          <p14:tracePt t="38663" x="477838" y="3835400"/>
          <p14:tracePt t="38671" x="485775" y="3852863"/>
          <p14:tracePt t="38680" x="495300" y="3870325"/>
          <p14:tracePt t="38688" x="512763" y="3932238"/>
          <p14:tracePt t="38697" x="547688" y="3949700"/>
          <p14:tracePt t="38705" x="574675" y="3968750"/>
          <p14:tracePt t="38711" x="592138" y="3986213"/>
          <p14:tracePt t="38721" x="627063" y="4021138"/>
          <p14:tracePt t="38728" x="654050" y="4030663"/>
          <p14:tracePt t="38738" x="706438" y="4048125"/>
          <p14:tracePt t="38743" x="768350" y="4073525"/>
          <p14:tracePt t="38751" x="830263" y="4110038"/>
          <p14:tracePt t="38760" x="874713" y="4135438"/>
          <p14:tracePt t="38772" x="927100" y="4144963"/>
          <p14:tracePt t="38775" x="1006475" y="4189413"/>
          <p14:tracePt t="38788" x="1087438" y="4224338"/>
          <p14:tracePt t="38792" x="1147763" y="4259263"/>
          <p14:tracePt t="38799" x="1174750" y="4268788"/>
          <p14:tracePt t="38808" x="1236663" y="4303713"/>
          <p14:tracePt t="38817" x="1316038" y="4330700"/>
          <p14:tracePt t="38824" x="1387475" y="4365625"/>
          <p14:tracePt t="38831" x="1466850" y="4410075"/>
          <p14:tracePt t="38839" x="1563688" y="4445000"/>
          <p14:tracePt t="38848" x="1660525" y="4489450"/>
          <p14:tracePt t="38855" x="1749425" y="4533900"/>
          <p14:tracePt t="38864" x="1828800" y="4568825"/>
          <p14:tracePt t="38872" x="1908175" y="4603750"/>
          <p14:tracePt t="38880" x="2005013" y="4640263"/>
          <p14:tracePt t="38888" x="2093913" y="4665663"/>
          <p14:tracePt t="38898" x="2190750" y="4692650"/>
          <p14:tracePt t="38905" x="2279650" y="4719638"/>
          <p14:tracePt t="38914" x="2359025" y="4727575"/>
          <p14:tracePt t="38921" x="2447925" y="4754563"/>
          <p14:tracePt t="38928" x="2544763" y="4764088"/>
          <p14:tracePt t="38938" x="2632075" y="4781550"/>
          <p14:tracePt t="38944" x="2703513" y="4781550"/>
          <p14:tracePt t="38955" x="2773363" y="4789488"/>
          <p14:tracePt t="38959" x="2889250" y="4806950"/>
          <p14:tracePt t="38971" x="2976563" y="4806950"/>
          <p14:tracePt t="38975" x="3065463" y="4806950"/>
          <p14:tracePt t="38987" x="3136900" y="4806950"/>
          <p14:tracePt t="38992" x="3224213" y="4806950"/>
          <p14:tracePt t="39000" x="3313113" y="4806950"/>
          <p14:tracePt t="39008" x="3382963" y="4806950"/>
          <p14:tracePt t="39015" x="3463925" y="4789488"/>
          <p14:tracePt t="39024" x="3543300" y="4764088"/>
          <p14:tracePt t="39031" x="3595688" y="4737100"/>
          <p14:tracePt t="39039" x="3640138" y="4719638"/>
          <p14:tracePt t="39047" x="3702050" y="4692650"/>
          <p14:tracePt t="39056" x="3746500" y="4675188"/>
          <p14:tracePt t="39064" x="3763963" y="4657725"/>
          <p14:tracePt t="39072" x="3798888" y="4613275"/>
          <p14:tracePt t="39080" x="3843338" y="4560888"/>
          <p14:tracePt t="39088" x="3843338" y="4551363"/>
          <p14:tracePt t="39097" x="3860800" y="4516438"/>
          <p14:tracePt t="39104" x="3870325" y="4498975"/>
          <p14:tracePt t="39112" x="3870325" y="4445000"/>
          <p14:tracePt t="39120" x="3870325" y="4419600"/>
          <p14:tracePt t="39129" x="3870325" y="4375150"/>
          <p14:tracePt t="39136" x="3870325" y="4338638"/>
          <p14:tracePt t="39148" x="3870325" y="4313238"/>
          <p14:tracePt t="39152" x="3870325" y="4268788"/>
          <p14:tracePt t="39160" x="3860800" y="4224338"/>
          <p14:tracePt t="39172" x="3825875" y="4179888"/>
          <p14:tracePt t="39175" x="3798888" y="4152900"/>
          <p14:tracePt t="39187" x="3763963" y="4117975"/>
          <p14:tracePt t="39192" x="3684588" y="4056063"/>
          <p14:tracePt t="39202" x="3605213" y="4011613"/>
          <p14:tracePt t="39208" x="3543300" y="3976688"/>
          <p14:tracePt t="39215" x="3516313" y="3968750"/>
          <p14:tracePt t="39224" x="3463925" y="3941763"/>
          <p14:tracePt t="39236" x="3402013" y="3906838"/>
          <p14:tracePt t="39240" x="3322638" y="3870325"/>
          <p14:tracePt t="39247" x="3241675" y="3827463"/>
          <p14:tracePt t="39257" x="3162300" y="3790950"/>
          <p14:tracePt t="39264" x="3082925" y="3765550"/>
          <p14:tracePt t="39272" x="3013075" y="3738563"/>
          <p14:tracePt t="39280" x="2951163" y="3711575"/>
          <p14:tracePt t="39287" x="2871788" y="3694113"/>
          <p14:tracePt t="39297" x="2809875" y="3667125"/>
          <p14:tracePt t="39304" x="2738438" y="3649663"/>
          <p14:tracePt t="39311" x="2668588" y="3641725"/>
          <p14:tracePt t="39322" x="2570163" y="3614738"/>
          <p14:tracePt t="39328" x="2482850" y="3605213"/>
          <p14:tracePt t="39337" x="2403475" y="3587750"/>
          <p14:tracePt t="39345" x="2332038" y="3579813"/>
          <p14:tracePt t="39352" x="2262188" y="3562350"/>
          <p14:tracePt t="39361" x="2182813" y="3552825"/>
          <p14:tracePt t="39367" x="2093913" y="3552825"/>
          <p14:tracePt t="39376" x="2005013" y="3552825"/>
          <p14:tracePt t="39388" x="1917700" y="3552825"/>
          <p14:tracePt t="39392" x="1828800" y="3552825"/>
          <p14:tracePt t="39399" x="1739900" y="3552825"/>
          <p14:tracePt t="39408" x="1635125" y="3552825"/>
          <p14:tracePt t="39417" x="1546225" y="3552825"/>
          <p14:tracePt t="39424" x="1439863" y="3552825"/>
          <p14:tracePt t="39431" x="1343025" y="3552825"/>
          <p14:tracePt t="39439" x="1254125" y="3552825"/>
          <p14:tracePt t="39447" x="1166813" y="3552825"/>
          <p14:tracePt t="39455" x="1077913" y="3570288"/>
          <p14:tracePt t="39463" x="981075" y="3597275"/>
          <p14:tracePt t="39472" x="919163" y="3632200"/>
          <p14:tracePt t="39481" x="857250" y="3659188"/>
          <p14:tracePt t="39488" x="812800" y="3676650"/>
          <p14:tracePt t="39497" x="750888" y="3721100"/>
          <p14:tracePt t="39504" x="698500" y="3738563"/>
          <p14:tracePt t="39513" x="681038" y="3746500"/>
          <p14:tracePt t="39521" x="619125" y="3800475"/>
          <p14:tracePt t="39527" x="619125" y="3808413"/>
          <p14:tracePt t="39537" x="574675" y="3852863"/>
          <p14:tracePt t="39544" x="565150" y="3862388"/>
          <p14:tracePt t="39554" x="557213" y="3879850"/>
          <p14:tracePt t="39560" x="547688" y="3914775"/>
          <p14:tracePt t="39570" x="547688" y="3924300"/>
          <p14:tracePt t="39580" x="547688" y="3941763"/>
          <p14:tracePt t="39583" x="547688" y="3949700"/>
          <p14:tracePt t="39591" x="547688" y="3986213"/>
          <p14:tracePt t="39605" x="547688" y="4030663"/>
          <p14:tracePt t="39607" x="565150" y="4048125"/>
          <p14:tracePt t="39620" x="600075" y="4065588"/>
          <p14:tracePt t="39624" x="654050" y="4092575"/>
          <p14:tracePt t="39636" x="715963" y="4110038"/>
          <p14:tracePt t="39641" x="785813" y="4127500"/>
          <p14:tracePt t="39651" x="857250" y="4127500"/>
          <p14:tracePt t="39657" x="936625" y="4162425"/>
          <p14:tracePt t="39663" x="981075" y="4162425"/>
          <p14:tracePt t="39671" x="1042988" y="4162425"/>
          <p14:tracePt t="39680" x="1147763" y="4162425"/>
          <p14:tracePt t="39688" x="1254125" y="4162425"/>
          <p14:tracePt t="39703" x="1360488" y="4162425"/>
          <p14:tracePt t="39704" x="1474788" y="4162425"/>
          <p14:tracePt t="39715" x="1563688" y="4162425"/>
          <p14:tracePt t="39719" x="1652588" y="4162425"/>
          <p14:tracePt t="39727" x="1739900" y="4162425"/>
          <p14:tracePt t="39737" x="1793875" y="4162425"/>
          <p14:tracePt t="39746" x="1801813" y="4162425"/>
          <p14:tracePt t="39752" x="1811338" y="4162425"/>
          <p14:tracePt t="39763" x="1819275" y="4152900"/>
          <p14:tracePt t="39777" x="1819275" y="4144963"/>
          <p14:tracePt t="39792" x="1819275" y="4117975"/>
          <p14:tracePt t="39799" x="1784350" y="4110038"/>
          <p14:tracePt t="39807" x="1722438" y="4083050"/>
          <p14:tracePt t="39815" x="1652588" y="4056063"/>
          <p14:tracePt t="39823" x="1608138" y="4056063"/>
          <p14:tracePt t="39831" x="1554163" y="4056063"/>
          <p14:tracePt t="39839" x="1484313" y="4048125"/>
          <p14:tracePt t="39847" x="1377950" y="4048125"/>
          <p14:tracePt t="39855" x="1290638" y="4048125"/>
          <p14:tracePt t="39868" x="1192213" y="4048125"/>
          <p14:tracePt t="39872" x="1122363" y="4048125"/>
          <p14:tracePt t="39880" x="1050925" y="4048125"/>
          <p14:tracePt t="39888" x="998538" y="4048125"/>
          <p14:tracePt t="39896" x="954088" y="4048125"/>
          <p14:tracePt t="39938" x="944563" y="4048125"/>
          <p14:tracePt t="39968" x="944563" y="4065588"/>
          <p14:tracePt t="39976" x="944563" y="4073525"/>
          <p14:tracePt t="39983" x="944563" y="4083050"/>
          <p14:tracePt t="40003" x="944563" y="4092575"/>
          <p14:tracePt t="40214" x="944563" y="4100513"/>
          <p14:tracePt t="40228" x="954088" y="4110038"/>
          <p14:tracePt t="40244" x="971550" y="4110038"/>
          <p14:tracePt t="40255" x="981075" y="4110038"/>
          <p14:tracePt t="40259" x="989013" y="4110038"/>
          <p14:tracePt t="40270" x="1006475" y="4110038"/>
          <p14:tracePt t="40275" x="1016000" y="4110038"/>
          <p14:tracePt t="40287" x="1050925" y="4127500"/>
          <p14:tracePt t="40299" x="1060450" y="4127500"/>
          <p14:tracePt t="40308" x="1087438" y="4127500"/>
          <p14:tracePt t="40316" x="1095375" y="4127500"/>
          <p14:tracePt t="40323" x="1112838" y="4135438"/>
          <p14:tracePt t="40331" x="1130300" y="4135438"/>
          <p14:tracePt t="40340" x="1147763" y="4135438"/>
          <p14:tracePt t="40351" x="1166813" y="4162425"/>
          <p14:tracePt t="40357" x="1174750" y="4162425"/>
          <p14:tracePt t="40371" x="1184275" y="4162425"/>
          <p14:tracePt t="40389" x="1192213" y="4162425"/>
          <p14:tracePt t="40534" x="1209675" y="4162425"/>
          <p14:tracePt t="40544" x="1219200" y="4162425"/>
          <p14:tracePt t="40550" x="1236663" y="4162425"/>
          <p14:tracePt t="40556" x="1290638" y="4162425"/>
          <p14:tracePt t="40564" x="1316038" y="4162425"/>
          <p14:tracePt t="40581" x="1370013" y="4162425"/>
          <p14:tracePt t="40589" x="1422400" y="4162425"/>
          <p14:tracePt t="40596" x="1484313" y="4162425"/>
          <p14:tracePt t="40606" x="1511300" y="4162425"/>
          <p14:tracePt t="40613" x="1563688" y="4162425"/>
          <p14:tracePt t="40620" x="1598613" y="4162425"/>
          <p14:tracePt t="40629" x="1643063" y="4162425"/>
          <p14:tracePt t="40637" x="1697038" y="4162425"/>
          <p14:tracePt t="40644" x="1722438" y="4162425"/>
          <p14:tracePt t="40654" x="1749425" y="4162425"/>
          <p14:tracePt t="40662" x="1801813" y="4162425"/>
          <p14:tracePt t="40668" x="1819275" y="4162425"/>
          <p14:tracePt t="40679" x="1838325" y="4162425"/>
          <p14:tracePt t="40684" x="1855788" y="4162425"/>
          <p14:tracePt t="40692" x="1863725" y="4162425"/>
          <p14:tracePt t="40708" x="1873250" y="4162425"/>
          <p14:tracePt t="40740" x="1881188" y="4162425"/>
          <p14:tracePt t="40771" x="1881188" y="4144963"/>
          <p14:tracePt t="40780" x="1881188" y="4135438"/>
          <p14:tracePt t="40788" x="1881188" y="4127500"/>
          <p14:tracePt t="40804" x="1881188" y="4117975"/>
          <p14:tracePt t="40813" x="1881188" y="4110038"/>
          <p14:tracePt t="40900" x="1881188" y="4117975"/>
          <p14:tracePt t="40909" x="1881188" y="4127500"/>
          <p14:tracePt t="40918" x="1890713" y="4135438"/>
          <p14:tracePt t="40926" x="1890713" y="4144963"/>
          <p14:tracePt t="40931" x="1890713" y="4171950"/>
          <p14:tracePt t="40940" x="1890713" y="4179888"/>
          <p14:tracePt t="40947" x="1900238" y="4179888"/>
          <p14:tracePt t="40979" x="1908175" y="4179888"/>
          <p14:tracePt t="40996" x="1917700" y="4179888"/>
          <p14:tracePt t="41004" x="1935163" y="4179888"/>
          <p14:tracePt t="41013" x="1943100" y="4179888"/>
          <p14:tracePt t="41022" x="1960563" y="4179888"/>
          <p14:tracePt t="41030" x="1997075" y="4135438"/>
          <p14:tracePt t="41037" x="1997075" y="4127500"/>
          <p14:tracePt t="41044" x="2005013" y="4100513"/>
          <p14:tracePt t="41054" x="2014538" y="4083050"/>
          <p14:tracePt t="41060" x="2014538" y="4073525"/>
          <p14:tracePt t="41070" x="2022475" y="4065588"/>
          <p14:tracePt t="41157" x="2022475" y="4073525"/>
          <p14:tracePt t="41164" x="2022475" y="4083050"/>
          <p14:tracePt t="41175" x="2022475" y="4092575"/>
          <p14:tracePt t="41518" x="2032000" y="4100513"/>
          <p14:tracePt t="41532" x="2041525" y="4100513"/>
          <p14:tracePt t="41565" x="2058988" y="4110038"/>
          <p14:tracePt t="41572" x="2066925" y="4110038"/>
          <p14:tracePt t="41581" x="2084388" y="4127500"/>
          <p14:tracePt t="41590" x="2093913" y="4127500"/>
          <p14:tracePt t="41596" x="2111375" y="4144963"/>
          <p14:tracePt t="41604" x="2120900" y="4152900"/>
          <p14:tracePt t="41613" x="2128838" y="4152900"/>
          <p14:tracePt t="41621" x="2146300" y="4152900"/>
          <p14:tracePt t="41627" x="2173288" y="4152900"/>
          <p14:tracePt t="41637" x="2190750" y="4162425"/>
          <p14:tracePt t="41643" x="2217738" y="4162425"/>
          <p14:tracePt t="41653" x="2270125" y="4162425"/>
          <p14:tracePt t="41659" x="2314575" y="4162425"/>
          <p14:tracePt t="41667" x="2349500" y="4162425"/>
          <p14:tracePt t="41675" x="2376488" y="4162425"/>
          <p14:tracePt t="41687" x="2428875" y="4162425"/>
          <p14:tracePt t="41691" x="2490788" y="4162425"/>
          <p14:tracePt t="41703" x="2527300" y="4162425"/>
          <p14:tracePt t="41708" x="2570163" y="4162425"/>
          <p14:tracePt t="41716" x="2624138" y="4162425"/>
          <p14:tracePt t="41723" x="2659063" y="4162425"/>
          <p14:tracePt t="41731" x="2713038" y="4162425"/>
          <p14:tracePt t="41740" x="2738438" y="4171950"/>
          <p14:tracePt t="41749" x="2782888" y="4171950"/>
          <p14:tracePt t="41756" x="2800350" y="4171950"/>
          <p14:tracePt t="41763" x="2817813" y="4171950"/>
          <p14:tracePt t="41771" x="2844800" y="4179888"/>
          <p14:tracePt t="41780" x="2854325" y="4179888"/>
          <p14:tracePt t="41787" x="2862263" y="4179888"/>
          <p14:tracePt t="41950" x="2871788" y="4179888"/>
          <p14:tracePt t="41965" x="2879725" y="4179888"/>
          <p14:tracePt t="41980" x="2889250" y="4179888"/>
          <p14:tracePt t="41995" x="2897188" y="4162425"/>
          <p14:tracePt t="42004" x="2897188" y="4152900"/>
          <p14:tracePt t="42030" x="2906713" y="4144963"/>
          <p14:tracePt t="42040" x="2906713" y="4135438"/>
          <p14:tracePt t="42043" x="2906713" y="4127500"/>
          <p14:tracePt t="42285" x="2924175" y="4127500"/>
          <p14:tracePt t="42291" x="2933700" y="4127500"/>
          <p14:tracePt t="42850" x="2941638" y="4127500"/>
          <p14:tracePt t="43305" x="2924175" y="4117975"/>
          <p14:tracePt t="43315" x="2916238" y="4117975"/>
          <p14:tracePt t="43320" x="2897188" y="4117975"/>
          <p14:tracePt t="43329" x="2862263" y="4117975"/>
          <p14:tracePt t="43337" x="2809875" y="4117975"/>
          <p14:tracePt t="43345" x="2782888" y="4117975"/>
          <p14:tracePt t="43353" x="2747963" y="4117975"/>
          <p14:tracePt t="43361" x="2676525" y="4110038"/>
          <p14:tracePt t="43368" x="2606675" y="4110038"/>
          <p14:tracePt t="43377" x="2535238" y="4110038"/>
          <p14:tracePt t="43383" x="2428875" y="4110038"/>
          <p14:tracePt t="43392" x="2341563" y="4110038"/>
          <p14:tracePt t="43403" x="2244725" y="4110038"/>
          <p14:tracePt t="43408" x="2155825" y="4110038"/>
          <p14:tracePt t="43415" x="2084388" y="4110038"/>
          <p14:tracePt t="43423" x="2014538" y="4110038"/>
          <p14:tracePt t="43435" x="1979613" y="4110038"/>
          <p14:tracePt t="43439" x="1935163" y="4110038"/>
          <p14:tracePt t="43452" x="1908175" y="4110038"/>
          <p14:tracePt t="43455" x="1900238" y="4110038"/>
          <p14:tracePt t="43463" x="1890713" y="4110038"/>
          <p14:tracePt t="43471" x="1881188" y="4110038"/>
          <p14:tracePt t="43479" x="1855788" y="4110038"/>
          <p14:tracePt t="43495" x="1846263" y="4110038"/>
          <p14:tracePt t="43516" x="1838325" y="4110038"/>
          <p14:tracePt t="43543" x="1828800" y="4117975"/>
          <p14:tracePt t="43559" x="1819275" y="4127500"/>
          <p14:tracePt t="43591" x="1811338" y="4135438"/>
          <p14:tracePt t="44186" x="1819275" y="4135438"/>
          <p14:tracePt t="44200" x="1828800" y="4135438"/>
          <p14:tracePt t="44216" x="1846263" y="4135438"/>
          <p14:tracePt t="44224" x="1855788" y="4135438"/>
          <p14:tracePt t="44505" x="1873250" y="4135438"/>
          <p14:tracePt t="44515" x="1881188" y="4135438"/>
          <p14:tracePt t="44520" x="1890713" y="4152900"/>
          <p14:tracePt t="44534" x="1890713" y="4162425"/>
          <p14:tracePt t="44551" x="1900238" y="4171950"/>
          <p14:tracePt t="44586" x="1908175" y="4171950"/>
          <p14:tracePt t="44618" x="1917700" y="4179888"/>
          <p14:tracePt t="44762" x="1925638" y="4179888"/>
          <p14:tracePt t="44777" x="1935163" y="4171950"/>
          <p14:tracePt t="44784" x="1935163" y="4162425"/>
          <p14:tracePt t="44791" x="1943100" y="4144963"/>
          <p14:tracePt t="44799" x="1952625" y="4135438"/>
          <p14:tracePt t="44807" x="1960563" y="4127500"/>
          <p14:tracePt t="44823" x="1960563" y="4117975"/>
          <p14:tracePt t="44835" x="1970088" y="4100513"/>
          <p14:tracePt t="44840" x="1979613" y="4092575"/>
          <p14:tracePt t="45395" x="1997075" y="4083050"/>
          <p14:tracePt t="45409" x="2005013" y="4083050"/>
          <p14:tracePt t="45416" x="2014538" y="4083050"/>
          <p14:tracePt t="45424" x="2022475" y="4092575"/>
          <p14:tracePt t="45440" x="2041525" y="4110038"/>
          <p14:tracePt t="45449" x="2058988" y="4117975"/>
          <p14:tracePt t="45456" x="2066925" y="4127500"/>
          <p14:tracePt t="45464" x="2084388" y="4135438"/>
          <p14:tracePt t="45472" x="2103438" y="4144963"/>
          <p14:tracePt t="45479" x="2120900" y="4144963"/>
          <p14:tracePt t="45487" x="2146300" y="4171950"/>
          <p14:tracePt t="45495" x="2163763" y="4179888"/>
          <p14:tracePt t="45503" x="2173288" y="4179888"/>
          <p14:tracePt t="45511" x="2208213" y="4189413"/>
          <p14:tracePt t="45520" x="2225675" y="4189413"/>
          <p14:tracePt t="45528" x="2244725" y="4189413"/>
          <p14:tracePt t="45534" x="2314575" y="4197350"/>
          <p14:tracePt t="45552" x="2341563" y="4197350"/>
          <p14:tracePt t="45561" x="2376488" y="4197350"/>
          <p14:tracePt t="45578" x="2403475" y="4197350"/>
          <p14:tracePt t="45586" x="2438400" y="4197350"/>
          <p14:tracePt t="45604" x="2455863" y="4197350"/>
          <p14:tracePt t="45607" x="2465388" y="4197350"/>
          <p14:tracePt t="45619" x="2473325" y="4197350"/>
          <p14:tracePt t="45623" x="2482850" y="4197350"/>
          <p14:tracePt t="45636" x="2490788" y="4197350"/>
          <p14:tracePt t="45648" x="2500313" y="4197350"/>
          <p14:tracePt t="45745" x="2509838" y="4197350"/>
          <p14:tracePt t="45792" x="2517775" y="4197350"/>
          <p14:tracePt t="45808" x="2517775" y="4179888"/>
          <p14:tracePt t="45816" x="2517775" y="4171950"/>
          <p14:tracePt t="45938" x="2527300" y="4162425"/>
          <p14:tracePt t="45953" x="2535238" y="4162425"/>
          <p14:tracePt t="45963" x="2544763" y="4152900"/>
          <p14:tracePt t="45974" x="2552700" y="4152900"/>
          <p14:tracePt t="45975" x="2562225" y="4152900"/>
          <p14:tracePt t="45985" x="2570163" y="4152900"/>
          <p14:tracePt t="45994" x="2606675" y="4152900"/>
          <p14:tracePt t="45999" x="2614613" y="4152900"/>
          <p14:tracePt t="46011" x="2624138" y="4152900"/>
          <p14:tracePt t="46015" x="2632075" y="4152900"/>
          <p14:tracePt t="46024" x="2651125" y="4144963"/>
          <p14:tracePt t="46279" x="2668588" y="4144963"/>
          <p14:tracePt t="46286" x="2686050" y="4171950"/>
          <p14:tracePt t="46292" x="2713038" y="4189413"/>
          <p14:tracePt t="46300" x="2755900" y="4224338"/>
          <p14:tracePt t="46308" x="2765425" y="4241800"/>
          <p14:tracePt t="46324" x="2773363" y="4268788"/>
          <p14:tracePt t="46336" x="2792413" y="4295775"/>
          <p14:tracePt t="46339" x="2809875" y="4313238"/>
          <p14:tracePt t="46352" x="2817813" y="4330700"/>
          <p14:tracePt t="46358" x="2827338" y="4338638"/>
          <p14:tracePt t="46374" x="2835275" y="4338638"/>
          <p14:tracePt t="46388" x="2835275" y="4348163"/>
          <p14:tracePt t="46452" x="2844800" y="4348163"/>
          <p14:tracePt t="46470" x="2854325" y="4348163"/>
          <p14:tracePt t="46484" x="2862263" y="4321175"/>
          <p14:tracePt t="46492" x="2862263" y="4313238"/>
          <p14:tracePt t="46502" x="2879725" y="4276725"/>
          <p14:tracePt t="46508" x="2916238" y="4251325"/>
          <p14:tracePt t="46518" x="2933700" y="4214813"/>
          <p14:tracePt t="46526" x="2933700" y="4197350"/>
          <p14:tracePt t="46532" x="2941638" y="4171950"/>
          <p14:tracePt t="46542" x="2959100" y="4144963"/>
          <p14:tracePt t="46547" x="2959100" y="4135438"/>
          <p14:tracePt t="46555" x="2968625" y="4110038"/>
          <p14:tracePt t="46565" x="2986088" y="4092575"/>
          <p14:tracePt t="46572" x="2995613" y="4083050"/>
          <p14:tracePt t="46579" x="2995613" y="4073525"/>
          <p14:tracePt t="46587" x="3003550" y="4065588"/>
          <p14:tracePt t="46677" x="3013075" y="4056063"/>
          <p14:tracePt t="46773" x="3021013" y="4056063"/>
          <p14:tracePt t="46796" x="3021013" y="4065588"/>
          <p14:tracePt t="46807" x="3021013" y="4073525"/>
          <p14:tracePt t="46811" x="3030538" y="4083050"/>
          <p14:tracePt t="46819" x="3030538" y="4100513"/>
          <p14:tracePt t="46828" x="3038475" y="4110038"/>
          <p14:tracePt t="46836" x="3048000" y="4117975"/>
          <p14:tracePt t="46850" x="3048000" y="4127500"/>
          <p14:tracePt t="46851" x="3048000" y="4152900"/>
          <p14:tracePt t="46861" x="3048000" y="4162425"/>
          <p14:tracePt t="46867" x="3057525" y="4171950"/>
          <p14:tracePt t="46876" x="3065463" y="4171950"/>
          <p14:tracePt t="46885" x="3074988" y="4189413"/>
          <p14:tracePt t="46892" x="3082925" y="4197350"/>
          <p14:tracePt t="47021" x="3082925" y="4171950"/>
          <p14:tracePt t="47032" x="3074988" y="4152900"/>
          <p14:tracePt t="47041" x="3065463" y="4144963"/>
          <p14:tracePt t="47048" x="3065463" y="4135438"/>
          <p14:tracePt t="47052" x="3065463" y="4127500"/>
          <p14:tracePt t="47059" x="3057525" y="4110038"/>
          <p14:tracePt t="47092" x="3057525" y="4100513"/>
          <p14:tracePt t="47103" x="3057525" y="4092575"/>
          <p14:tracePt t="48021" x="3048000" y="4083050"/>
          <p14:tracePt t="48214" x="3030538" y="4065588"/>
          <p14:tracePt t="48222" x="3030538" y="4056063"/>
          <p14:tracePt t="48470" x="3030538" y="4048125"/>
          <p14:tracePt t="49426" x="3021013" y="4038600"/>
          <p14:tracePt t="49442" x="3003550" y="4038600"/>
          <p14:tracePt t="49448" x="2995613" y="4048125"/>
          <p14:tracePt t="49458" x="2976563" y="4065588"/>
          <p14:tracePt t="49463" x="2968625" y="4073525"/>
          <p14:tracePt t="49472" x="2959100" y="4092575"/>
          <p14:tracePt t="49483" x="2959100" y="4100513"/>
          <p14:tracePt t="51021" x="2959100" y="4110038"/>
          <p14:tracePt t="51814" x="2959100" y="4083050"/>
          <p14:tracePt t="51821" x="2959100" y="4073525"/>
          <p14:tracePt t="51827" x="2951163" y="4038600"/>
          <p14:tracePt t="51837" x="2889250" y="3976688"/>
          <p14:tracePt t="51843" x="2871788" y="3941763"/>
          <p14:tracePt t="51852" x="2835275" y="3897313"/>
          <p14:tracePt t="51860" x="2817813" y="3879850"/>
          <p14:tracePt t="51867" x="2782888" y="3835400"/>
          <p14:tracePt t="51876" x="2765425" y="3817938"/>
          <p14:tracePt t="51883" x="2738438" y="3800475"/>
          <p14:tracePt t="51893" x="2713038" y="3783013"/>
          <p14:tracePt t="51900" x="2713038" y="3773488"/>
          <p14:tracePt t="51910" x="2693988" y="3756025"/>
          <p14:tracePt t="51917" x="2659063" y="3738563"/>
          <p14:tracePt t="51923" x="2651125" y="3729038"/>
          <p14:tracePt t="51933" x="2614613" y="3711575"/>
          <p14:tracePt t="51940" x="2597150" y="3676650"/>
          <p14:tracePt t="51950" x="2570163" y="3659188"/>
          <p14:tracePt t="51955" x="2552700" y="3649663"/>
          <p14:tracePt t="51966" x="2517775" y="3622675"/>
          <p14:tracePt t="51972" x="2500313" y="3614738"/>
          <p14:tracePt t="51983" x="2482850" y="3597275"/>
          <p14:tracePt t="51987" x="2465388" y="3587750"/>
          <p14:tracePt t="52001" x="2447925" y="3562350"/>
          <p14:tracePt t="52003" x="2403475" y="3552825"/>
          <p14:tracePt t="52011" x="2376488" y="3525838"/>
          <p14:tracePt t="52019" x="2366963" y="3525838"/>
          <p14:tracePt t="52027" x="2349500" y="3525838"/>
          <p14:tracePt t="52035" x="2341563" y="3517900"/>
          <p14:tracePt t="52042" x="2332038" y="3517900"/>
          <p14:tracePt t="52051" x="2324100" y="3517900"/>
          <p14:tracePt t="52059" x="2314575" y="3517900"/>
          <p14:tracePt t="52067" x="2306638" y="3517900"/>
          <p14:tracePt t="52076" x="2287588" y="3517900"/>
          <p14:tracePt t="52083" x="2262188" y="3517900"/>
          <p14:tracePt t="52093" x="2252663" y="3517900"/>
          <p14:tracePt t="52100" x="2244725" y="3517900"/>
          <p14:tracePt t="52110" x="2217738" y="3517900"/>
          <p14:tracePt t="52117" x="2190750" y="3517900"/>
          <p14:tracePt t="52124" x="2182813" y="3517900"/>
          <p14:tracePt t="52134" x="2163763" y="3517900"/>
          <p14:tracePt t="52140" x="2138363" y="3517900"/>
          <p14:tracePt t="52150" x="2128838" y="3517900"/>
          <p14:tracePt t="52155" x="2093913" y="3517900"/>
          <p14:tracePt t="52167" x="2076450" y="3525838"/>
          <p14:tracePt t="52172" x="2058988" y="3535363"/>
          <p14:tracePt t="52183" x="2041525" y="3535363"/>
          <p14:tracePt t="52187" x="2014538" y="3543300"/>
          <p14:tracePt t="52195" x="1997075" y="3543300"/>
          <p14:tracePt t="52203" x="1979613" y="3552825"/>
          <p14:tracePt t="52213" x="1960563" y="3552825"/>
          <p14:tracePt t="52219" x="1943100" y="3552825"/>
          <p14:tracePt t="52227" x="1925638" y="3562350"/>
          <p14:tracePt t="52235" x="1917700" y="3562350"/>
          <p14:tracePt t="52243" x="1908175" y="3562350"/>
          <p14:tracePt t="52267" x="1900238" y="3562350"/>
          <p14:tracePt t="52276" x="1890713" y="3562350"/>
          <p14:tracePt t="52283" x="1881188" y="3562350"/>
          <p14:tracePt t="52292" x="1873250" y="3562350"/>
          <p14:tracePt t="52300" x="1855788" y="3562350"/>
          <p14:tracePt t="52309" x="1838325" y="3562350"/>
          <p14:tracePt t="52316" x="1828800" y="3562350"/>
          <p14:tracePt t="52324" x="1793875" y="3562350"/>
          <p14:tracePt t="52333" x="1776413" y="3562350"/>
          <p14:tracePt t="52596" x="1801813" y="3562350"/>
          <p14:tracePt t="52606" x="1819275" y="3562350"/>
          <p14:tracePt t="52611" x="1846263" y="3562350"/>
          <p14:tracePt t="52619" x="1917700" y="3562350"/>
          <p14:tracePt t="52630" x="1943100" y="3562350"/>
          <p14:tracePt t="52636" x="1997075" y="3562350"/>
          <p14:tracePt t="52643" x="2084388" y="3562350"/>
          <p14:tracePt t="52651" x="2173288" y="3562350"/>
          <p14:tracePt t="52661" x="2270125" y="3562350"/>
          <p14:tracePt t="52668" x="2376488" y="3562350"/>
          <p14:tracePt t="52675" x="2482850" y="3562350"/>
          <p14:tracePt t="52683" x="2589213" y="3570288"/>
          <p14:tracePt t="52692" x="2676525" y="3587750"/>
          <p14:tracePt t="52700" x="2738438" y="3597275"/>
          <p14:tracePt t="52710" x="2792413" y="3614738"/>
          <p14:tracePt t="52717" x="2800350" y="3614738"/>
          <p14:tracePt t="52740" x="2817813" y="3614738"/>
          <p14:tracePt t="52750" x="2827338" y="3614738"/>
          <p14:tracePt t="52934" x="2835275" y="3614738"/>
          <p14:tracePt t="52988" x="2854325" y="3614738"/>
          <p14:tracePt t="52996" x="2871788" y="3614738"/>
          <p14:tracePt t="53004" x="2924175" y="3614738"/>
          <p14:tracePt t="53011" x="2968625" y="3614738"/>
          <p14:tracePt t="53019" x="3030538" y="3632200"/>
          <p14:tracePt t="53027" x="3065463" y="3632200"/>
          <p14:tracePt t="53036" x="3119438" y="3632200"/>
          <p14:tracePt t="53043" x="3224213" y="3632200"/>
          <p14:tracePt t="53051" x="3330575" y="3632200"/>
          <p14:tracePt t="53059" x="3454400" y="3632200"/>
          <p14:tracePt t="53068" x="3595688" y="3632200"/>
          <p14:tracePt t="53076" x="3729038" y="3632200"/>
          <p14:tracePt t="53083" x="3870325" y="3632200"/>
          <p14:tracePt t="53092" x="3992563" y="3632200"/>
          <p14:tracePt t="53100" x="4116388" y="3632200"/>
          <p14:tracePt t="53109" x="4222750" y="3632200"/>
          <p14:tracePt t="53117" x="4319588" y="3632200"/>
          <p14:tracePt t="53125" x="4425950" y="3632200"/>
          <p14:tracePt t="53133" x="4514850" y="3641725"/>
          <p14:tracePt t="53139" x="4584700" y="3659188"/>
          <p14:tracePt t="53147" x="4656138" y="3659188"/>
          <p14:tracePt t="53156" x="4700588" y="3667125"/>
          <p14:tracePt t="53166" x="4745038" y="3676650"/>
          <p14:tracePt t="53176" x="4752975" y="3684588"/>
          <p14:tracePt t="53434" x="4762500" y="3684588"/>
          <p14:tracePt t="53447" x="4797425" y="3684588"/>
          <p14:tracePt t="53455" x="4805363" y="3684588"/>
          <p14:tracePt t="53467" x="4824413" y="3684588"/>
          <p14:tracePt t="53472" x="4832350" y="3684588"/>
          <p14:tracePt t="53483" x="4859338" y="3684588"/>
          <p14:tracePt t="53487" x="4886325" y="3684588"/>
          <p14:tracePt t="53495" x="4903788" y="3684588"/>
          <p14:tracePt t="53504" x="4921250" y="3676650"/>
          <p14:tracePt t="53511" x="4938713" y="3676650"/>
          <p14:tracePt t="53520" x="4956175" y="3676650"/>
          <p14:tracePt t="53528" x="4973638" y="3676650"/>
          <p14:tracePt t="53536" x="5000625" y="3676650"/>
          <p14:tracePt t="53543" x="5018088" y="3676650"/>
          <p14:tracePt t="53551" x="5027613" y="3667125"/>
          <p14:tracePt t="53559" x="5035550" y="3667125"/>
          <p14:tracePt t="53568" x="5053013" y="3667125"/>
          <p14:tracePt t="53576" x="5070475" y="3667125"/>
          <p14:tracePt t="53584" x="5097463" y="3667125"/>
          <p14:tracePt t="53592" x="5106988" y="3667125"/>
          <p14:tracePt t="53600" x="5132388" y="3667125"/>
          <p14:tracePt t="53609" x="5159375" y="3667125"/>
          <p14:tracePt t="53617" x="5176838" y="3667125"/>
          <p14:tracePt t="53625" x="5186363" y="3667125"/>
          <p14:tracePt t="53633" x="5221288" y="3667125"/>
          <p14:tracePt t="53639" x="5230813" y="3667125"/>
          <p14:tracePt t="53650" x="5265738" y="3667125"/>
          <p14:tracePt t="53655" x="5283200" y="3667125"/>
          <p14:tracePt t="53666" x="5310188" y="3667125"/>
          <p14:tracePt t="53672" x="5327650" y="3667125"/>
          <p14:tracePt t="53683" x="5345113" y="3667125"/>
          <p14:tracePt t="53687" x="5354638" y="3667125"/>
          <p14:tracePt t="53699" x="5362575" y="3667125"/>
          <p14:tracePt t="53705" x="5372100" y="3667125"/>
          <p14:tracePt t="53712" x="5380038" y="3667125"/>
          <p14:tracePt t="53735" x="5397500" y="3667125"/>
          <p14:tracePt t="53745" x="5407025" y="3667125"/>
          <p14:tracePt t="53753" x="5414963" y="3667125"/>
          <p14:tracePt t="53800" x="5424488" y="3667125"/>
          <p14:tracePt t="53881" x="5434013" y="3667125"/>
          <p14:tracePt t="53889" x="5441950" y="3667125"/>
          <p14:tracePt t="53912" x="5451475" y="3667125"/>
          <p14:tracePt t="53921" x="5468938" y="3667125"/>
          <p14:tracePt t="53928" x="5476875" y="3667125"/>
          <p14:tracePt t="53945" x="5486400" y="3667125"/>
          <p14:tracePt t="53964" x="5495925" y="3667125"/>
          <p14:tracePt t="54242" x="5495925" y="3659188"/>
          <p14:tracePt t="54676" x="5495925" y="3649663"/>
          <p14:tracePt t="54704" x="5495925" y="3641725"/>
          <p14:tracePt t="54712" x="5495925" y="3632200"/>
          <p14:tracePt t="54720" x="5503863" y="3632200"/>
          <p14:tracePt t="54752" x="5503863" y="3622675"/>
          <p14:tracePt t="54783" x="5513388" y="3614738"/>
          <p14:tracePt t="55259" x="5521325" y="3605213"/>
          <p14:tracePt t="55770" x="5503863" y="3605213"/>
          <p14:tracePt t="55778" x="5495925" y="3605213"/>
          <p14:tracePt t="55784" x="5486400" y="3605213"/>
          <p14:tracePt t="55791" x="5486400" y="3614738"/>
          <p14:tracePt t="55800" x="5476875" y="3614738"/>
          <p14:tracePt t="55808" x="5468938" y="3614738"/>
          <p14:tracePt t="55815" x="5451475" y="3614738"/>
          <p14:tracePt t="55824" x="5424488" y="3632200"/>
          <p14:tracePt t="55831" x="5380038" y="3632200"/>
          <p14:tracePt t="55841" x="5345113" y="3632200"/>
          <p14:tracePt t="55849" x="5292725" y="3632200"/>
          <p14:tracePt t="55856" x="5265738" y="3632200"/>
          <p14:tracePt t="55864" x="5211763" y="3632200"/>
          <p14:tracePt t="55872" x="5151438" y="3632200"/>
          <p14:tracePt t="55881" x="5062538" y="3632200"/>
          <p14:tracePt t="55888" x="4991100" y="3632200"/>
          <p14:tracePt t="55897" x="4903788" y="3641725"/>
          <p14:tracePt t="55903" x="4797425" y="3659188"/>
          <p14:tracePt t="55915" x="4708525" y="3659188"/>
          <p14:tracePt t="55920" x="4611688" y="3659188"/>
          <p14:tracePt t="55931" x="4522788" y="3667125"/>
          <p14:tracePt t="55936" x="4452938" y="3684588"/>
          <p14:tracePt t="55943" x="4373563" y="3694113"/>
          <p14:tracePt t="55952" x="4319588" y="3711575"/>
          <p14:tracePt t="55959" x="4276725" y="3711575"/>
          <p14:tracePt t="55967" x="4222750" y="3721100"/>
          <p14:tracePt t="55975" x="4187825" y="3729038"/>
          <p14:tracePt t="55984" x="4152900" y="3738563"/>
          <p14:tracePt t="55991" x="4125913" y="3746500"/>
          <p14:tracePt t="55999" x="4098925" y="3765550"/>
          <p14:tracePt t="56012" x="4081463" y="3773488"/>
          <p14:tracePt t="56015" x="4019550" y="3800475"/>
          <p14:tracePt t="56024" x="4002088" y="3817938"/>
          <p14:tracePt t="56032" x="3975100" y="3835400"/>
          <p14:tracePt t="56042" x="3957638" y="3844925"/>
          <p14:tracePt t="56049" x="3922713" y="3870325"/>
          <p14:tracePt t="56055" x="3905250" y="3879850"/>
          <p14:tracePt t="56065" x="3878263" y="3879850"/>
          <p14:tracePt t="56072" x="3851275" y="3887788"/>
          <p14:tracePt t="56082" x="3808413" y="3906838"/>
          <p14:tracePt t="56088" x="3754438" y="3906838"/>
          <p14:tracePt t="56095" x="3729038" y="3906838"/>
          <p14:tracePt t="56104" x="3667125" y="3914775"/>
          <p14:tracePt t="56115" x="3613150" y="3932238"/>
          <p14:tracePt t="56120" x="3533775" y="3941763"/>
          <p14:tracePt t="56131" x="3444875" y="3959225"/>
          <p14:tracePt t="56136" x="3375025" y="3968750"/>
          <p14:tracePt t="56143" x="3330575" y="3968750"/>
          <p14:tracePt t="56152" x="3278188" y="3968750"/>
          <p14:tracePt t="56159" x="3260725" y="3968750"/>
          <p14:tracePt t="56167" x="3251200" y="3968750"/>
          <p14:tracePt t="56188" x="3241675" y="3968750"/>
          <p14:tracePt t="56236" x="3233738" y="3968750"/>
          <p14:tracePt t="56252" x="3233738" y="3959225"/>
          <p14:tracePt t="56260" x="3233738" y="3949700"/>
          <p14:tracePt t="56268" x="3241675" y="3941763"/>
          <p14:tracePt t="56275" x="3260725" y="3932238"/>
          <p14:tracePt t="56284" x="3286125" y="3906838"/>
          <p14:tracePt t="56296" x="3295650" y="3897313"/>
          <p14:tracePt t="56300" x="3322638" y="3879850"/>
          <p14:tracePt t="56307" x="3322638" y="3870325"/>
          <p14:tracePt t="56317" x="3340100" y="3844925"/>
          <p14:tracePt t="56325" x="3348038" y="3844925"/>
          <p14:tracePt t="56333" x="3365500" y="3817938"/>
          <p14:tracePt t="56341" x="3375025" y="3808413"/>
          <p14:tracePt t="56349" x="3375025" y="3790950"/>
          <p14:tracePt t="56358" x="3375025" y="3783013"/>
          <p14:tracePt t="56366" x="3375025" y="3765550"/>
          <p14:tracePt t="56372" x="3375025" y="3756025"/>
          <p14:tracePt t="56382" x="3348038" y="3729038"/>
          <p14:tracePt t="56388" x="3303588" y="3721100"/>
          <p14:tracePt t="56399" x="3241675" y="3667125"/>
          <p14:tracePt t="56404" x="3162300" y="3659188"/>
          <p14:tracePt t="56415" x="3092450" y="3649663"/>
          <p14:tracePt t="56419" x="3065463" y="3649663"/>
          <p14:tracePt t="56432" x="3013075" y="3632200"/>
          <p14:tracePt t="56435" x="2933700" y="3632200"/>
          <p14:tracePt t="56443" x="2862263" y="3632200"/>
          <p14:tracePt t="56452" x="2792413" y="3632200"/>
          <p14:tracePt t="56461" x="2738438" y="3632200"/>
          <p14:tracePt t="56468" x="2703513" y="3632200"/>
          <p14:tracePt t="56475" x="2651125" y="3632200"/>
          <p14:tracePt t="56483" x="2606675" y="3632200"/>
          <p14:tracePt t="56491" x="2589213" y="3632200"/>
          <p14:tracePt t="56499" x="2562225" y="3659188"/>
          <p14:tracePt t="56508" x="2527300" y="3684588"/>
          <p14:tracePt t="56515" x="2500313" y="3694113"/>
          <p14:tracePt t="56529" x="2482850" y="3711575"/>
          <p14:tracePt t="56531" x="2465388" y="3729038"/>
          <p14:tracePt t="56539" x="2455863" y="3756025"/>
          <p14:tracePt t="56548" x="2447925" y="3773488"/>
          <p14:tracePt t="56558" x="2438400" y="3773488"/>
          <p14:tracePt t="56566" x="2428875" y="3790950"/>
          <p14:tracePt t="56573" x="2428875" y="3835400"/>
          <p14:tracePt t="56580" x="2428875" y="3844925"/>
          <p14:tracePt t="56595" x="2420938" y="3862388"/>
          <p14:tracePt t="56596" x="2420938" y="3870325"/>
          <p14:tracePt t="56604" x="2420938" y="3887788"/>
          <p14:tracePt t="56617" x="2411413" y="3924300"/>
          <p14:tracePt t="56619" x="2411413" y="3941763"/>
          <p14:tracePt t="56632" x="2411413" y="3959225"/>
          <p14:tracePt t="56636" x="2411413" y="3968750"/>
          <p14:tracePt t="56645" x="2411413" y="4011613"/>
          <p14:tracePt t="56655" x="2411413" y="4030663"/>
          <p14:tracePt t="56660" x="2411413" y="4038600"/>
          <p14:tracePt t="56667" x="2411413" y="4048125"/>
          <p14:tracePt t="56675" x="2411413" y="4056063"/>
          <p14:tracePt t="56683" x="2411413" y="4065588"/>
          <p14:tracePt t="56700" x="2411413" y="4073525"/>
          <p14:tracePt t="56710" x="2438400" y="4092575"/>
          <p14:tracePt t="56724" x="2465388" y="4092575"/>
          <p14:tracePt t="56731" x="2500313" y="4092575"/>
          <p14:tracePt t="56745" x="2509838" y="4092575"/>
          <p14:tracePt t="56748" x="2544763" y="4092575"/>
          <p14:tracePt t="56756" x="2570163" y="4092575"/>
          <p14:tracePt t="56764" x="2589213" y="4092575"/>
          <p14:tracePt t="56771" x="2606675" y="4073525"/>
          <p14:tracePt t="56781" x="2651125" y="4038600"/>
          <p14:tracePt t="56787" x="2651125" y="4021138"/>
          <p14:tracePt t="56798" x="2676525" y="3949700"/>
          <p14:tracePt t="56803" x="2676525" y="3897313"/>
          <p14:tracePt t="56811" x="2676525" y="3862388"/>
          <p14:tracePt t="56821" x="2676525" y="3790950"/>
          <p14:tracePt t="56828" x="2676525" y="3756025"/>
          <p14:tracePt t="56839" x="2659063" y="3711575"/>
          <p14:tracePt t="56843" x="2632075" y="3649663"/>
          <p14:tracePt t="56853" x="2614613" y="3587750"/>
          <p14:tracePt t="56861" x="2597150" y="3562350"/>
          <p14:tracePt t="56872" x="2570163" y="3535363"/>
          <p14:tracePt t="56877" x="2552700" y="3500438"/>
          <p14:tracePt t="56883" x="2544763" y="3490913"/>
          <p14:tracePt t="56891" x="2535238" y="3473450"/>
          <p14:tracePt t="56912" x="2535238" y="3463925"/>
          <p14:tracePt t="56915" x="2535238" y="3446463"/>
          <p14:tracePt t="56923" x="2535238" y="3438525"/>
          <p14:tracePt t="57007" x="2535238" y="3446463"/>
          <p14:tracePt t="57015" x="2535238" y="3455988"/>
          <p14:tracePt t="57021" x="2535238" y="3463925"/>
          <p14:tracePt t="57028" x="2535238" y="3473450"/>
          <p14:tracePt t="57038" x="2535238" y="3490913"/>
          <p14:tracePt t="57043" x="2544763" y="3508375"/>
          <p14:tracePt t="57051" x="2552700" y="3525838"/>
          <p14:tracePt t="57061" x="2552700" y="3535363"/>
          <p14:tracePt t="57069" x="2562225" y="3552825"/>
          <p14:tracePt t="57078" x="2562225" y="3562350"/>
          <p14:tracePt t="57132" x="2570163" y="3562350"/>
          <p14:tracePt t="57148" x="2579688" y="3562350"/>
          <p14:tracePt t="57163" x="2589213" y="3562350"/>
          <p14:tracePt t="57180" x="2597150" y="3562350"/>
          <p14:tracePt t="57245" x="2606675" y="3562350"/>
          <p14:tracePt t="57259" x="2624138" y="3570288"/>
          <p14:tracePt t="57268" x="2624138" y="3579813"/>
          <p14:tracePt t="57276" x="2624138" y="3587750"/>
          <p14:tracePt t="57283" x="2624138" y="3614738"/>
          <p14:tracePt t="57299" x="2624138" y="3622675"/>
          <p14:tracePt t="57313" x="2624138" y="3632200"/>
          <p14:tracePt t="57406" x="2632075" y="3641725"/>
          <p14:tracePt t="57436" x="2641600" y="3641725"/>
          <p14:tracePt t="57452" x="2651125" y="3641725"/>
          <p14:tracePt t="57468" x="2668588" y="3641725"/>
          <p14:tracePt t="57475" x="2693988" y="3641725"/>
          <p14:tracePt t="57483" x="2703513" y="3641725"/>
          <p14:tracePt t="57491" x="2720975" y="3641725"/>
          <p14:tracePt t="57500" x="2755900" y="3641725"/>
          <p14:tracePt t="57513" x="2792413" y="3641725"/>
          <p14:tracePt t="57515" x="2835275" y="3641725"/>
          <p14:tracePt t="57524" x="2871788" y="3641725"/>
          <p14:tracePt t="57533" x="2924175" y="3641725"/>
          <p14:tracePt t="57541" x="2976563" y="3641725"/>
          <p14:tracePt t="57550" x="3038475" y="3641725"/>
          <p14:tracePt t="57558" x="3092450" y="3641725"/>
          <p14:tracePt t="57566" x="3162300" y="3641725"/>
          <p14:tracePt t="57574" x="3216275" y="3632200"/>
          <p14:tracePt t="57582" x="3278188" y="3622675"/>
          <p14:tracePt t="57587" x="3357563" y="3579813"/>
          <p14:tracePt t="57598" x="3375025" y="3579813"/>
          <p14:tracePt t="57604" x="3402013" y="3562350"/>
          <p14:tracePt t="57614" x="3419475" y="3552825"/>
          <p14:tracePt t="57620" x="3436938" y="3535363"/>
          <p14:tracePt t="57630" x="3444875" y="3525838"/>
          <p14:tracePt t="57635" x="3454400" y="3517900"/>
          <p14:tracePt t="57648" x="3463925" y="3508375"/>
          <p14:tracePt t="57652" x="3471863" y="3500438"/>
          <p14:tracePt t="58198" x="3471863" y="3508375"/>
          <p14:tracePt t="58212" x="3471863" y="3525838"/>
          <p14:tracePt t="58220" x="3471863" y="3535363"/>
          <p14:tracePt t="58232" x="3471863" y="3543300"/>
          <p14:tracePt t="58235" x="3471863" y="3552825"/>
          <p14:tracePt t="58243" x="3471863" y="3587750"/>
          <p14:tracePt t="58259" x="3471863" y="3605213"/>
          <p14:tracePt t="58268" x="3471863" y="3614738"/>
          <p14:tracePt t="58281" x="3471863" y="3632200"/>
          <p14:tracePt t="58283" x="3471863" y="3641725"/>
          <p14:tracePt t="58308" x="3471863" y="3659188"/>
          <p14:tracePt t="58324" x="3498850" y="3676650"/>
          <p14:tracePt t="58332" x="3506788" y="3684588"/>
          <p14:tracePt t="58371" x="3516313" y="3684588"/>
          <p14:tracePt t="58387" x="3525838" y="3684588"/>
          <p14:tracePt t="58404" x="3533775" y="3684588"/>
          <p14:tracePt t="58420" x="3551238" y="3684588"/>
          <p14:tracePt t="58436" x="3560763" y="3684588"/>
          <p14:tracePt t="58443" x="3578225" y="3684588"/>
          <p14:tracePt t="58452" x="3586163" y="3684588"/>
          <p14:tracePt t="58459" x="3605213" y="3684588"/>
          <p14:tracePt t="58468" x="3613150" y="3684588"/>
          <p14:tracePt t="58484" x="3648075" y="3684588"/>
          <p14:tracePt t="58491" x="3657600" y="3684588"/>
          <p14:tracePt t="58500" x="3667125" y="3667125"/>
          <p14:tracePt t="58507" x="3675063" y="3659188"/>
          <p14:tracePt t="58516" x="3684588" y="3659188"/>
          <p14:tracePt t="58525" x="3692525" y="3659188"/>
          <p14:tracePt t="58533" x="3702050" y="3649663"/>
          <p14:tracePt t="58540" x="3709988" y="3641725"/>
          <p14:tracePt t="58548" x="3729038" y="3632200"/>
          <p14:tracePt t="58558" x="3729038" y="3622675"/>
          <p14:tracePt t="58566" x="3736975" y="3614738"/>
          <p14:tracePt t="58575" x="3746500" y="3605213"/>
          <p14:tracePt t="58582" x="3754438" y="3587750"/>
          <p14:tracePt t="58588" x="3763963" y="3570288"/>
          <p14:tracePt t="58599" x="3781425" y="3552825"/>
          <p14:tracePt t="58604" x="3789363" y="3543300"/>
          <p14:tracePt t="58615" x="3808413" y="3543300"/>
          <p14:tracePt t="58619" x="3816350" y="3543300"/>
          <p14:tracePt t="58631" x="3825875" y="3543300"/>
          <p14:tracePt t="59282" x="3825875" y="3535363"/>
          <p14:tracePt t="59296" x="3825875" y="3508375"/>
          <p14:tracePt t="59304" x="3825875" y="3500438"/>
          <p14:tracePt t="59316" x="3833813" y="3455988"/>
          <p14:tracePt t="59319" x="3833813" y="3394075"/>
          <p14:tracePt t="59331" x="3860800" y="3322638"/>
          <p14:tracePt t="59335" x="3860800" y="3252788"/>
          <p14:tracePt t="59347" x="3870325" y="3190875"/>
          <p14:tracePt t="59352" x="3870325" y="3163888"/>
          <p14:tracePt t="59360" x="3870325" y="3136900"/>
          <p14:tracePt t="59368" x="3870325" y="3084513"/>
          <p14:tracePt t="59376" x="3870325" y="3030538"/>
          <p14:tracePt t="59384" x="3878263" y="2951163"/>
          <p14:tracePt t="59391" x="3878263" y="2863850"/>
          <p14:tracePt t="59400" x="3895725" y="2792413"/>
          <p14:tracePt t="59407" x="3895725" y="2722563"/>
          <p14:tracePt t="59415" x="3905250" y="2643188"/>
          <p14:tracePt t="59423" x="3905250" y="2589213"/>
          <p14:tracePt t="59431" x="3913188" y="2527300"/>
          <p14:tracePt t="59441" x="3913188" y="2474913"/>
          <p14:tracePt t="59448" x="3913188" y="2438400"/>
          <p14:tracePt t="59461" x="3922713" y="2420938"/>
          <p14:tracePt t="59463" x="3922713" y="2413000"/>
          <p14:tracePt t="59472" x="3922713" y="2386013"/>
          <p14:tracePt t="59479" x="3922713" y="2368550"/>
          <p14:tracePt t="59488" x="3922713" y="2351088"/>
          <p14:tracePt t="59498" x="3922713" y="2341563"/>
          <p14:tracePt t="59520" x="3922713" y="2324100"/>
          <p14:tracePt t="59535" x="3922713" y="2316163"/>
          <p14:tracePt t="59552" x="3905250" y="2316163"/>
          <p14:tracePt t="59559" x="3895725" y="2316163"/>
          <p14:tracePt t="59568" x="3887788" y="2316163"/>
          <p14:tracePt t="59577" x="3878263" y="2316163"/>
          <p14:tracePt t="59583" x="3870325" y="2316163"/>
          <p14:tracePt t="59599" x="3843338" y="2316163"/>
          <p14:tracePt t="59607" x="3833813" y="2316163"/>
          <p14:tracePt t="59616" x="3816350" y="2316163"/>
          <p14:tracePt t="59623" x="3808413" y="2316163"/>
          <p14:tracePt t="59631" x="3789363" y="2316163"/>
          <p14:tracePt t="59648" x="3771900" y="2316163"/>
          <p14:tracePt t="59656" x="3763963" y="2316163"/>
          <p14:tracePt t="64324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75651-AF06-45E5-8631-0DE41F85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2</a:t>
            </a:r>
            <a:endParaRPr lang="en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442D1-7E7B-4E74-B0D8-93B85E91EC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6843" y="1922555"/>
                <a:ext cx="10624666" cy="1007634"/>
              </a:xfrm>
            </p:spPr>
            <p:txBody>
              <a:bodyPr>
                <a:noAutofit/>
              </a:bodyPr>
              <a:lstStyle/>
              <a:p>
                <a:r>
                  <a:rPr lang="en-US" sz="2200" b="0" dirty="0" err="1"/>
                  <a:t>Untuk</a:t>
                </a:r>
                <a:r>
                  <a:rPr lang="en-US" sz="2200" b="0" dirty="0"/>
                  <a:t> </a:t>
                </a:r>
                <a:r>
                  <a:rPr lang="en-US" sz="2200" b="0" dirty="0" err="1"/>
                  <a:t>menghitung</a:t>
                </a:r>
                <a:r>
                  <a:rPr lang="en-US" sz="22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0.025</m:t>
                        </m:r>
                      </m:sub>
                    </m:sSub>
                  </m:oMath>
                </a14:m>
                <a:r>
                  <a:rPr lang="en-US" sz="2200" b="0" dirty="0"/>
                  <a:t>, di mana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0.025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=0.025</m:t>
                    </m:r>
                  </m:oMath>
                </a14:m>
                <a:endParaRPr lang="en-US" sz="2200" dirty="0"/>
              </a:p>
              <a:p>
                <a:r>
                  <a:rPr lang="en-US" sz="2200" dirty="0" err="1"/>
                  <a:t>Digunakan</a:t>
                </a:r>
                <a:r>
                  <a:rPr lang="en-US" sz="2200" dirty="0"/>
                  <a:t> </a:t>
                </a:r>
                <a:r>
                  <a:rPr lang="en-US" sz="2200" dirty="0" err="1"/>
                  <a:t>perintah</a:t>
                </a:r>
                <a:r>
                  <a:rPr lang="en-US" sz="2200" dirty="0"/>
                  <a:t> </a:t>
                </a:r>
                <a:r>
                  <a:rPr lang="en-US" sz="2200" b="1" dirty="0" err="1"/>
                  <a:t>qnorm</a:t>
                </a:r>
                <a:r>
                  <a:rPr lang="en-US" sz="2200" b="1" dirty="0"/>
                  <a:t>(p, mean, </a:t>
                </a:r>
                <a:r>
                  <a:rPr lang="en-US" sz="2200" b="1" dirty="0" err="1"/>
                  <a:t>sd</a:t>
                </a:r>
                <a:r>
                  <a:rPr lang="en-US" sz="2200" b="1" dirty="0"/>
                  <a:t>, </a:t>
                </a:r>
                <a:r>
                  <a:rPr lang="en-US" sz="2200" b="1" dirty="0" err="1"/>
                  <a:t>lower.tail</a:t>
                </a:r>
                <a:r>
                  <a:rPr lang="en-US" sz="2200" b="1" dirty="0"/>
                  <a:t>=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FALSE</a:t>
                </a:r>
                <a:r>
                  <a:rPr lang="en-US" sz="2200" b="1" dirty="0"/>
                  <a:t>), </a:t>
                </a:r>
                <a:r>
                  <a:rPr lang="en-US" sz="2200" dirty="0"/>
                  <a:t>pada p=0.025, mean=0, </a:t>
                </a:r>
                <a:r>
                  <a:rPr lang="en-US" sz="2200" dirty="0" err="1"/>
                  <a:t>sd</a:t>
                </a:r>
                <a:r>
                  <a:rPr lang="en-US" sz="2200" dirty="0"/>
                  <a:t>=1</a:t>
                </a:r>
              </a:p>
              <a:p>
                <a:pPr algn="ctr"/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5442D1-7E7B-4E74-B0D8-93B85E91EC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6843" y="1922555"/>
                <a:ext cx="10624666" cy="1007634"/>
              </a:xfrm>
              <a:blipFill>
                <a:blip r:embed="rId3"/>
                <a:stretch>
                  <a:fillRect l="-746" t="-662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14BC6BC-6C10-47C2-B096-09AEDA8BB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361" y="5860873"/>
            <a:ext cx="7228405" cy="710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CE8C75-0E86-402D-B4A0-ED85DCB56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116" y="3115384"/>
            <a:ext cx="5928353" cy="627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6F3367-9C5C-4222-B965-972EDB0FEAA4}"/>
                  </a:ext>
                </a:extLst>
              </p:cNvPr>
              <p:cNvSpPr txBox="1"/>
              <p:nvPr/>
            </p:nvSpPr>
            <p:spPr>
              <a:xfrm>
                <a:off x="630739" y="3922600"/>
                <a:ext cx="10930521" cy="18919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Jika </a:t>
                </a:r>
                <a:r>
                  <a:rPr lang="en-US" sz="2200" dirty="0" err="1"/>
                  <a:t>diperoleh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h𝑖𝑡𝑢𝑛𝑔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=0.76</m:t>
                    </m:r>
                  </m:oMath>
                </a14:m>
                <a:r>
                  <a:rPr lang="en-ID" sz="2200" dirty="0"/>
                  <a:t> </a:t>
                </a:r>
                <a:r>
                  <a:rPr lang="en-ID" sz="2200" dirty="0" err="1"/>
                  <a:t>sebagai</a:t>
                </a:r>
                <a:r>
                  <a:rPr lang="en-ID" sz="2200" dirty="0"/>
                  <a:t> </a:t>
                </a:r>
                <a:r>
                  <a:rPr lang="en-ID" sz="2200" dirty="0" err="1"/>
                  <a:t>statistik</a:t>
                </a:r>
                <a:r>
                  <a:rPr lang="en-ID" sz="2200" dirty="0"/>
                  <a:t> uji </a:t>
                </a:r>
                <a:r>
                  <a:rPr lang="en-ID" sz="2200" dirty="0" err="1"/>
                  <a:t>dari</a:t>
                </a:r>
                <a:r>
                  <a:rPr lang="en-ID" sz="2200" dirty="0"/>
                  <a:t> </a:t>
                </a:r>
                <a:r>
                  <a:rPr lang="en-ID" sz="2200" dirty="0" err="1"/>
                  <a:t>suatu</a:t>
                </a:r>
                <a:r>
                  <a:rPr lang="en-ID" sz="2200" dirty="0"/>
                  <a:t> uji </a:t>
                </a:r>
                <a:r>
                  <a:rPr lang="en-ID" sz="2200" dirty="0" err="1"/>
                  <a:t>nilai</a:t>
                </a:r>
                <a:r>
                  <a:rPr lang="en-ID" sz="2200" dirty="0"/>
                  <a:t> </a:t>
                </a:r>
                <a:r>
                  <a:rPr lang="en-ID" sz="2200" dirty="0" err="1"/>
                  <a:t>tengah</a:t>
                </a:r>
                <a:r>
                  <a:rPr lang="en-ID" sz="2200" dirty="0"/>
                  <a:t> (</a:t>
                </a:r>
                <a:r>
                  <a:rPr lang="en-ID" sz="2200" dirty="0" err="1"/>
                  <a:t>dua</a:t>
                </a:r>
                <a:r>
                  <a:rPr lang="en-ID" sz="2200" dirty="0"/>
                  <a:t> </a:t>
                </a:r>
                <a:r>
                  <a:rPr lang="en-ID" sz="2200" dirty="0" err="1"/>
                  <a:t>arah</a:t>
                </a:r>
                <a:r>
                  <a:rPr lang="en-ID" sz="2200" dirty="0"/>
                  <a:t>), </a:t>
                </a:r>
                <a:r>
                  <a:rPr lang="en-ID" sz="2200" dirty="0" err="1"/>
                  <a:t>berapa</a:t>
                </a:r>
                <a:r>
                  <a:rPr lang="en-ID" sz="2200" dirty="0"/>
                  <a:t> p value </a:t>
                </a:r>
                <a:r>
                  <a:rPr lang="en-ID" sz="2200" dirty="0" err="1"/>
                  <a:t>bagi</a:t>
                </a:r>
                <a:r>
                  <a:rPr lang="en-ID" sz="2200" dirty="0"/>
                  <a:t> uji </a:t>
                </a:r>
                <a:r>
                  <a:rPr lang="en-ID" sz="2200" dirty="0" err="1"/>
                  <a:t>tersebut</a:t>
                </a:r>
                <a:r>
                  <a:rPr lang="en-ID" sz="2200" dirty="0"/>
                  <a:t>?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D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𝑣𝑎𝑙𝑢𝑒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h𝑖𝑡𝑢𝑛𝑔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ID" sz="2200" dirty="0"/>
                  <a:t> </a:t>
                </a:r>
              </a:p>
              <a:p>
                <a:r>
                  <a:rPr lang="en-ID" sz="2200" dirty="0" err="1"/>
                  <a:t>Untuk</a:t>
                </a:r>
                <a:r>
                  <a:rPr lang="en-ID" sz="2200" dirty="0"/>
                  <a:t> </a:t>
                </a:r>
                <a:r>
                  <a:rPr lang="en-ID" sz="2200" dirty="0" err="1"/>
                  <a:t>menghitungnya</a:t>
                </a:r>
                <a:r>
                  <a:rPr lang="en-ID" sz="2200" dirty="0"/>
                  <a:t> </a:t>
                </a:r>
                <a:r>
                  <a:rPr lang="en-ID" sz="2200" dirty="0" err="1"/>
                  <a:t>digunakan</a:t>
                </a:r>
                <a:r>
                  <a:rPr lang="en-ID" sz="2200" dirty="0"/>
                  <a:t> </a:t>
                </a:r>
                <a:r>
                  <a:rPr lang="en-ID" sz="2200" dirty="0" err="1"/>
                  <a:t>komplemen</a:t>
                </a:r>
                <a:r>
                  <a:rPr lang="en-ID" sz="2200" dirty="0"/>
                  <a:t> </a:t>
                </a:r>
                <a:r>
                  <a:rPr lang="en-ID" sz="2200" dirty="0" err="1"/>
                  <a:t>dari</a:t>
                </a:r>
                <a:r>
                  <a:rPr lang="en-ID" sz="2200" dirty="0"/>
                  <a:t> </a:t>
                </a:r>
                <a:r>
                  <a:rPr lang="en-ID" sz="2200" dirty="0" err="1"/>
                  <a:t>peluang</a:t>
                </a:r>
                <a:r>
                  <a:rPr lang="en-ID" sz="2200" dirty="0"/>
                  <a:t> </a:t>
                </a:r>
                <a:r>
                  <a:rPr lang="en-ID" sz="2200" dirty="0" err="1"/>
                  <a:t>kumulatif</a:t>
                </a:r>
                <a:r>
                  <a:rPr lang="en-ID" sz="2200" dirty="0"/>
                  <a:t> </a:t>
                </a:r>
                <a:r>
                  <a:rPr lang="en-ID" sz="2200" dirty="0" err="1"/>
                  <a:t>dari</a:t>
                </a:r>
                <a:r>
                  <a:rPr lang="en-ID" sz="2200" dirty="0"/>
                  <a:t> </a:t>
                </a:r>
                <a:r>
                  <a:rPr lang="en-ID" sz="2200" dirty="0" err="1"/>
                  <a:t>harga</a:t>
                </a:r>
                <a:r>
                  <a:rPr lang="en-ID" sz="2200" dirty="0"/>
                  <a:t> </a:t>
                </a:r>
                <a:r>
                  <a:rPr lang="en-ID" sz="2200" dirty="0" err="1"/>
                  <a:t>mutlak</a:t>
                </a:r>
                <a:r>
                  <a:rPr lang="en-ID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h𝑖𝑡𝑢𝑛𝑔</m:t>
                        </m:r>
                      </m:sub>
                    </m:sSub>
                  </m:oMath>
                </a14:m>
                <a:r>
                  <a:rPr lang="en-ID" sz="2200" dirty="0"/>
                  <a:t>, pada mean=0, </a:t>
                </a:r>
                <a:r>
                  <a:rPr lang="en-ID" sz="2200" dirty="0" err="1"/>
                  <a:t>sd</a:t>
                </a:r>
                <a:r>
                  <a:rPr lang="en-ID" sz="2200" dirty="0"/>
                  <a:t>=1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6F3367-9C5C-4222-B965-972EDB0FE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39" y="3922600"/>
                <a:ext cx="10930521" cy="1891928"/>
              </a:xfrm>
              <a:prstGeom prst="rect">
                <a:avLst/>
              </a:prstGeom>
              <a:blipFill>
                <a:blip r:embed="rId6"/>
                <a:stretch>
                  <a:fillRect l="-725" t="-1608" b="-418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19573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420"/>
    </mc:Choice>
    <mc:Fallback>
      <p:transition spd="slow" advTm="291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AE98-19A7-4384-AADE-8C5B541FD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3</a:t>
            </a:r>
            <a:endParaRPr lang="en-ID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DA499-D1AD-4E12-80D6-8CEB4B0259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5"/>
                <a:ext cx="10058400" cy="1172888"/>
              </a:xfrm>
            </p:spPr>
            <p:txBody>
              <a:bodyPr>
                <a:normAutofit/>
              </a:bodyPr>
              <a:lstStyle/>
              <a:p>
                <a:pPr marL="252000" indent="-252000">
                  <a:buFont typeface="Wingdings" panose="05000000000000000000" pitchFamily="2" charset="2"/>
                  <a:buChar char="§"/>
                </a:pPr>
                <a:r>
                  <a:rPr lang="en-US" dirty="0" err="1"/>
                  <a:t>Membangkitkan</a:t>
                </a:r>
                <a:r>
                  <a:rPr lang="en-US" dirty="0"/>
                  <a:t> 20 </a:t>
                </a:r>
                <a:r>
                  <a:rPr lang="en-US" dirty="0" err="1"/>
                  <a:t>bilangan</a:t>
                </a:r>
                <a:r>
                  <a:rPr lang="en-US" dirty="0"/>
                  <a:t> </a:t>
                </a:r>
                <a:r>
                  <a:rPr lang="en-US" dirty="0" err="1"/>
                  <a:t>acak</a:t>
                </a:r>
                <a:r>
                  <a:rPr lang="en-US" dirty="0"/>
                  <a:t> yang </a:t>
                </a:r>
                <a:r>
                  <a:rPr lang="en-US" dirty="0" err="1"/>
                  <a:t>berasal</a:t>
                </a:r>
                <a:r>
                  <a:rPr lang="en-US" dirty="0"/>
                  <a:t> </a:t>
                </a:r>
                <a:r>
                  <a:rPr lang="en-US" dirty="0" err="1"/>
                  <a:t>dari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10,4</m:t>
                        </m:r>
                      </m:e>
                    </m:d>
                  </m:oMath>
                </a14:m>
                <a:r>
                  <a:rPr lang="en-ID" dirty="0"/>
                  <a:t>, </a:t>
                </a:r>
                <a:r>
                  <a:rPr lang="en-ID" dirty="0" err="1"/>
                  <a:t>dilakukan</a:t>
                </a:r>
                <a:r>
                  <a:rPr lang="en-ID" dirty="0"/>
                  <a:t> </a:t>
                </a:r>
                <a:r>
                  <a:rPr lang="en-ID" dirty="0" err="1"/>
                  <a:t>dengan</a:t>
                </a:r>
                <a:r>
                  <a:rPr lang="en-ID" dirty="0"/>
                  <a:t> </a:t>
                </a:r>
                <a:r>
                  <a:rPr lang="en-ID" dirty="0" err="1"/>
                  <a:t>menggunakan</a:t>
                </a:r>
                <a:r>
                  <a:rPr lang="en-ID" dirty="0"/>
                  <a:t> </a:t>
                </a:r>
                <a:r>
                  <a:rPr lang="en-ID" dirty="0" err="1"/>
                  <a:t>perintah</a:t>
                </a:r>
                <a:r>
                  <a:rPr lang="en-ID" dirty="0"/>
                  <a:t>: </a:t>
                </a:r>
              </a:p>
              <a:p>
                <a:pPr marL="0" indent="0" algn="ctr">
                  <a:buNone/>
                </a:pPr>
                <a:r>
                  <a:rPr lang="en-US" dirty="0" err="1"/>
                  <a:t>rnorm</a:t>
                </a:r>
                <a:r>
                  <a:rPr lang="en-US" dirty="0"/>
                  <a:t>(n, mean, </a:t>
                </a:r>
                <a:r>
                  <a:rPr lang="en-US" dirty="0" err="1"/>
                  <a:t>sd</a:t>
                </a:r>
                <a:r>
                  <a:rPr lang="en-US" dirty="0"/>
                  <a:t>), </a:t>
                </a:r>
                <a:r>
                  <a:rPr lang="en-US" dirty="0" err="1"/>
                  <a:t>untuk</a:t>
                </a:r>
                <a:r>
                  <a:rPr lang="en-US" dirty="0"/>
                  <a:t> n=20, mean=10, </a:t>
                </a:r>
                <a:r>
                  <a:rPr lang="en-US" dirty="0" err="1"/>
                  <a:t>sd</a:t>
                </a:r>
                <a:r>
                  <a:rPr lang="en-US" dirty="0"/>
                  <a:t>=2</a:t>
                </a:r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dirty="0"/>
              </a:p>
              <a:p>
                <a:pPr marL="252000" indent="-252000">
                  <a:buFont typeface="Wingdings" panose="05000000000000000000" pitchFamily="2" charset="2"/>
                  <a:buChar char="§"/>
                </a:pPr>
                <a:endParaRPr lang="en-ID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8DA499-D1AD-4E12-80D6-8CEB4B0259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5"/>
                <a:ext cx="10058400" cy="1172888"/>
              </a:xfrm>
              <a:blipFill>
                <a:blip r:embed="rId3"/>
                <a:stretch>
                  <a:fillRect l="-1455" t="-5729" b="-2604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2063A3F-9BE6-4E25-81C6-3036BD6C3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087" y="3018623"/>
            <a:ext cx="7767499" cy="13808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6CBB58-A9A8-45F2-92C6-9F0275C1BC1B}"/>
              </a:ext>
            </a:extLst>
          </p:cNvPr>
          <p:cNvSpPr txBox="1">
            <a:spLocks/>
          </p:cNvSpPr>
          <p:nvPr/>
        </p:nvSpPr>
        <p:spPr>
          <a:xfrm>
            <a:off x="1266636" y="4507032"/>
            <a:ext cx="10058400" cy="78913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>
              <a:buFont typeface="Wingdings" panose="05000000000000000000" pitchFamily="2" charset="2"/>
              <a:buChar char="§"/>
            </a:pPr>
            <a:r>
              <a:rPr lang="en-US" dirty="0"/>
              <a:t>Hasil </a:t>
            </a:r>
            <a:r>
              <a:rPr lang="en-US" dirty="0" err="1"/>
              <a:t>pembangkitan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</a:t>
            </a:r>
            <a:r>
              <a:rPr lang="en-US" dirty="0" err="1"/>
              <a:t>disimpan</a:t>
            </a:r>
            <a:r>
              <a:rPr lang="en-US" dirty="0"/>
              <a:t> pada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vektor</a:t>
            </a:r>
            <a:r>
              <a:rPr lang="en-US" dirty="0"/>
              <a:t> (mis: </a:t>
            </a:r>
            <a:r>
              <a:rPr lang="en-US" b="1" dirty="0"/>
              <a:t>no</a:t>
            </a:r>
            <a:r>
              <a:rPr lang="en-US" dirty="0"/>
              <a:t>), yang </a:t>
            </a:r>
            <a:r>
              <a:rPr lang="en-US" dirty="0" err="1"/>
              <a:t>nantinya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proses perhitungan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lanjut</a:t>
            </a:r>
            <a:endParaRPr lang="en-US" dirty="0"/>
          </a:p>
          <a:p>
            <a:pPr marL="252000" indent="-252000">
              <a:buFont typeface="Wingdings" panose="05000000000000000000" pitchFamily="2" charset="2"/>
              <a:buChar char="§"/>
            </a:pPr>
            <a:endParaRPr lang="en-ID" dirty="0"/>
          </a:p>
          <a:p>
            <a:pPr marL="252000" indent="-252000">
              <a:buFont typeface="Wingdings" panose="05000000000000000000" pitchFamily="2" charset="2"/>
              <a:buChar char="§"/>
            </a:pP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EF4357-F4C7-44BB-8C75-0C6AD30B54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087" y="5166238"/>
            <a:ext cx="7690380" cy="16328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561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61"/>
    </mc:Choice>
    <mc:Fallback>
      <p:transition spd="slow" advTm="52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21.4|63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0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1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97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1|18.7|13.6|15.3|36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5.5|23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8.7|30.7|127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8|6.8|6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0.8|2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12.7|47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6|121.7"/>
</p:tagLst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4203</TotalTime>
  <Words>1635</Words>
  <Application>Microsoft Office PowerPoint</Application>
  <PresentationFormat>Widescreen</PresentationFormat>
  <Paragraphs>183</Paragraphs>
  <Slides>21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Calibri Light</vt:lpstr>
      <vt:lpstr>Cambria Math</vt:lpstr>
      <vt:lpstr>Wingdings</vt:lpstr>
      <vt:lpstr>Retrospect</vt:lpstr>
      <vt:lpstr>Sebaran Peluang Kontinu dengan R</vt:lpstr>
      <vt:lpstr>Pemanfaatan R untuk Sebaran Peluang Kontinu </vt:lpstr>
      <vt:lpstr>PowerPoint Presentation</vt:lpstr>
      <vt:lpstr>Sebaran Normal dengan parameter  nilai tengah μ dan ragam σ^2</vt:lpstr>
      <vt:lpstr>Contoh 1</vt:lpstr>
      <vt:lpstr>Contoh 1</vt:lpstr>
      <vt:lpstr>Contoh 1 (lanjutan)</vt:lpstr>
      <vt:lpstr>Contoh 2</vt:lpstr>
      <vt:lpstr>Contoh 3</vt:lpstr>
      <vt:lpstr>Contoh 3 (lanjutan)</vt:lpstr>
      <vt:lpstr>Contoh 4</vt:lpstr>
      <vt:lpstr>Contoh 4 (lanjutan)</vt:lpstr>
      <vt:lpstr>Sebaran t student dengan parameter derajat bebas (n-1, n ukuran sampel) dan non centrality μ</vt:lpstr>
      <vt:lpstr>Contoh 5</vt:lpstr>
      <vt:lpstr>Contoh 5 (lanjutan)</vt:lpstr>
      <vt:lpstr>Sebaran F, dengan parameter derajat bebas 1 (df1) dan derajat bebas 2 (df2) dan non centrality μ</vt:lpstr>
      <vt:lpstr>Contoh 6</vt:lpstr>
      <vt:lpstr>Contoh 6 (lanjutan)</vt:lpstr>
      <vt:lpstr>Sebaran χ^2 dengan Parameter derajat bebas (df) dan non centrality μ</vt:lpstr>
      <vt:lpstr>Contoh 7</vt:lpstr>
      <vt:lpstr>Contoh 7 (lanjutan)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Sebaran Peluang Kontinu dengan R</dc:title>
  <dc:creator>Rahma Fitriani</dc:creator>
  <cp:lastModifiedBy>Rahma Fitriani</cp:lastModifiedBy>
  <cp:revision>24</cp:revision>
  <cp:lastPrinted>2022-03-13T08:21:10Z</cp:lastPrinted>
  <dcterms:created xsi:type="dcterms:W3CDTF">2022-02-13T11:50:09Z</dcterms:created>
  <dcterms:modified xsi:type="dcterms:W3CDTF">2022-03-14T03:56:26Z</dcterms:modified>
</cp:coreProperties>
</file>